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87378267df7dff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87378267df7dff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gjEocXVDN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Почуття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Feelings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https://youtu.be/TgjEocXVDNo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повторити слова 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24635" l="16422" r="47066" t="51951"/>
          <a:stretch/>
        </p:blipFill>
        <p:spPr>
          <a:xfrm>
            <a:off x="1404302" y="2404264"/>
            <a:ext cx="5324074" cy="15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