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4000f698505047c2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4000f698505047c2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MoX0aUMWz68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Почуття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Feelings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292075" y="3227124"/>
            <a:ext cx="8520600" cy="168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https://youtu.be/MoX0aUMWz68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 вправа 1, ст.15 (робочий зошит)</a:t>
            </a:r>
            <a:endParaRPr/>
          </a:p>
        </p:txBody>
      </p:sp>
      <p:sp>
        <p:nvSpPr>
          <p:cNvPr id="69" name="Google Shape;69;p1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4"/>
          <p:cNvPicPr preferRelativeResize="0"/>
          <p:nvPr/>
        </p:nvPicPr>
        <p:blipFill rotWithShape="1">
          <a:blip r:embed="rId3">
            <a:alphaModFix/>
          </a:blip>
          <a:srcRect b="50000" l="14777" r="33641" t="8908"/>
          <a:stretch/>
        </p:blipFill>
        <p:spPr>
          <a:xfrm>
            <a:off x="911275" y="1468825"/>
            <a:ext cx="6226008" cy="309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