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84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874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30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5480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79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944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533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296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167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44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561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758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922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34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816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57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99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18CE28-86B5-4485-AC3D-50AEF9282C74}" type="datetimeFigureOut">
              <a:rPr lang="uk-UA" smtClean="0"/>
              <a:t>09.09.2022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2FB1C76-9326-479A-8D7D-A703638D2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42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0251A-CA39-461B-B7E1-E303912802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Знову до школи.</a:t>
            </a:r>
            <a:br>
              <a:rPr lang="uk-UA" dirty="0"/>
            </a:br>
            <a:r>
              <a:rPr lang="uk-UA" dirty="0"/>
              <a:t>Перший день у школі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541F86-31CB-41C5-84B3-5F267D44E9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Перейдіть за посиланням та перегляньте </a:t>
            </a:r>
            <a:r>
              <a:rPr lang="uk-UA" dirty="0" err="1"/>
              <a:t>відеоурок</a:t>
            </a:r>
            <a:endParaRPr lang="uk-UA" dirty="0"/>
          </a:p>
          <a:p>
            <a:r>
              <a:rPr lang="en-US" dirty="0"/>
              <a:t>https://youtu.be/-BgWBzvXRGU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90692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</TotalTime>
  <Words>22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Garamond</vt:lpstr>
      <vt:lpstr>Натуральные материалы</vt:lpstr>
      <vt:lpstr>Знову до школи. Перший день у школі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Знову до школи. Перший день у школі</dc:title>
  <dc:creator>Natalia Oros</dc:creator>
  <cp:lastModifiedBy>Natalia Oros</cp:lastModifiedBy>
  <cp:revision>1</cp:revision>
  <dcterms:created xsi:type="dcterms:W3CDTF">2022-09-09T07:00:52Z</dcterms:created>
  <dcterms:modified xsi:type="dcterms:W3CDTF">2022-09-09T07:44:49Z</dcterms:modified>
</cp:coreProperties>
</file>