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718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77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09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1234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63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96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194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38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809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8319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91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121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2739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074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105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383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6694B4-0E48-4587-AE9E-49160C535B02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732E487-AF5E-48DE-9015-BFADB88448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500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nL6i4CPh_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C61D1-9FE8-412A-85FE-713352EF95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Моя родина</a:t>
            </a:r>
            <a:br>
              <a:rPr lang="uk-UA" dirty="0"/>
            </a:br>
            <a:r>
              <a:rPr lang="en-US" dirty="0"/>
              <a:t>My family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24C2E5-14CB-496A-AFF2-8FE1840A72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https://youtu.be/FnL6i4CPh_o</a:t>
            </a:r>
            <a:r>
              <a:rPr lang="uk-UA" dirty="0"/>
              <a:t> (до 7.30)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52855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55718-3119-446B-BCD1-FA69C0C9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Домашнє завдання:</a:t>
            </a:r>
            <a:br>
              <a:rPr lang="uk-UA" dirty="0"/>
            </a:br>
            <a:r>
              <a:rPr lang="uk-UA" dirty="0"/>
              <a:t>Вправа 2, ст.12 (читати текст)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DD0D98-6D8E-4B42-8244-F44E7DF88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8728" y="2436763"/>
            <a:ext cx="6281051" cy="3771532"/>
          </a:xfrm>
        </p:spPr>
      </p:pic>
    </p:spTree>
    <p:extLst>
      <p:ext uri="{BB962C8B-B14F-4D97-AF65-F5344CB8AC3E}">
        <p14:creationId xmlns:p14="http://schemas.microsoft.com/office/powerpoint/2010/main" val="3169547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</TotalTime>
  <Words>38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Моя родина My family</vt:lpstr>
      <vt:lpstr>Домашнє завдання: Вправа 2, ст.12 (читати текст)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родина My family</dc:title>
  <dc:creator>Natalia Oros</dc:creator>
  <cp:lastModifiedBy>Natalia Oros</cp:lastModifiedBy>
  <cp:revision>2</cp:revision>
  <dcterms:created xsi:type="dcterms:W3CDTF">2022-09-09T08:07:54Z</dcterms:created>
  <dcterms:modified xsi:type="dcterms:W3CDTF">2022-09-09T08:48:27Z</dcterms:modified>
</cp:coreProperties>
</file>