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35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9113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049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9949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75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192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3648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902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680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629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99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3260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5790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145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372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4552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28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7314E7E-A7EA-4098-8FD4-57BB08A6CB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143D7D-408D-4D87-901A-629BD2EACE5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591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FnL6i4CPh_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636A4D-59B5-4B43-AEE1-AA8EDE9465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Сімейне дерево</a:t>
            </a:r>
            <a:br>
              <a:rPr lang="uk-UA" dirty="0"/>
            </a:br>
            <a:r>
              <a:rPr lang="en-US" dirty="0"/>
              <a:t>Family tree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DB5772-606A-4533-9B46-B30D819392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https://youtu.be/FnL6i4CPh_o</a:t>
            </a:r>
            <a:r>
              <a:rPr lang="uk-UA" dirty="0"/>
              <a:t> (з 7.30 хвилини)</a:t>
            </a:r>
          </a:p>
        </p:txBody>
      </p:sp>
    </p:spTree>
    <p:extLst>
      <p:ext uri="{BB962C8B-B14F-4D97-AF65-F5344CB8AC3E}">
        <p14:creationId xmlns:p14="http://schemas.microsoft.com/office/powerpoint/2010/main" val="40901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90FE1-5F83-4437-B89F-33E806E13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Домашнє завдання:</a:t>
            </a:r>
            <a:br>
              <a:rPr lang="uk-UA" dirty="0"/>
            </a:br>
            <a:r>
              <a:rPr lang="uk-UA" dirty="0"/>
              <a:t>Вправа 7, ст.16.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9879E75-0965-417D-BEAB-F7F461B53F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6651" y="2829865"/>
            <a:ext cx="7936078" cy="1198269"/>
          </a:xfrm>
        </p:spPr>
      </p:pic>
    </p:spTree>
    <p:extLst>
      <p:ext uri="{BB962C8B-B14F-4D97-AF65-F5344CB8AC3E}">
        <p14:creationId xmlns:p14="http://schemas.microsoft.com/office/powerpoint/2010/main" val="36374229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</TotalTime>
  <Words>36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Сімейне дерево Family tree</vt:lpstr>
      <vt:lpstr>Домашнє завдання: Вправа 7, ст.16.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Сімейне дерево Family tree</dc:title>
  <dc:creator>Natalia Oros</dc:creator>
  <cp:lastModifiedBy>Natalia Oros</cp:lastModifiedBy>
  <cp:revision>1</cp:revision>
  <dcterms:created xsi:type="dcterms:W3CDTF">2022-09-09T08:31:49Z</dcterms:created>
  <dcterms:modified xsi:type="dcterms:W3CDTF">2022-09-09T08:38:29Z</dcterms:modified>
</cp:coreProperties>
</file>