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69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558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82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081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31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93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0907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79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022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000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616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079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57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12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686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66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51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6A3379-E2FC-442B-BBA2-B89256FA3D8F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661155-FAA7-49E5-A6A6-4D4C801EBB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609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RgXuOmBDpk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3AA00-43C7-44A4-BD14-BCDF253FE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батьки</a:t>
            </a:r>
            <a:br>
              <a:rPr lang="uk-UA" dirty="0"/>
            </a:br>
            <a:r>
              <a:rPr lang="en-US" dirty="0"/>
              <a:t>My parents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A7E38D-8F84-4684-9D9E-7A7578281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Перейдіть</a:t>
            </a:r>
            <a:r>
              <a:rPr lang="ru-RU" dirty="0"/>
              <a:t> за </a:t>
            </a:r>
            <a:r>
              <a:rPr lang="ru-RU" dirty="0" err="1"/>
              <a:t>посиланням</a:t>
            </a:r>
            <a:r>
              <a:rPr lang="ru-RU" dirty="0"/>
              <a:t> та </a:t>
            </a:r>
            <a:r>
              <a:rPr lang="ru-RU" dirty="0" err="1"/>
              <a:t>перегляньте</a:t>
            </a:r>
            <a:r>
              <a:rPr lang="ru-RU" dirty="0"/>
              <a:t> </a:t>
            </a:r>
            <a:r>
              <a:rPr lang="ru-RU" dirty="0" err="1"/>
              <a:t>відеоурок</a:t>
            </a:r>
            <a:endParaRPr lang="ru-RU" dirty="0"/>
          </a:p>
          <a:p>
            <a:r>
              <a:rPr lang="en-US" dirty="0">
                <a:hlinkClick r:id="rId2"/>
              </a:rPr>
              <a:t>https://youtu.be/RgXuOmBDpk0</a:t>
            </a:r>
            <a:r>
              <a:rPr lang="uk-UA" dirty="0"/>
              <a:t> (до 7.30)</a:t>
            </a:r>
          </a:p>
        </p:txBody>
      </p:sp>
    </p:spTree>
    <p:extLst>
      <p:ext uri="{BB962C8B-B14F-4D97-AF65-F5344CB8AC3E}">
        <p14:creationId xmlns:p14="http://schemas.microsoft.com/office/powerpoint/2010/main" val="82767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CC88AC-17EF-427F-B95D-7EE45BFF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88BB57-B9EE-4D56-8E3E-815EDA6C4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dirty="0"/>
              <a:t>Складіть речення про своїх батьків</a:t>
            </a:r>
          </a:p>
        </p:txBody>
      </p:sp>
    </p:spTree>
    <p:extLst>
      <p:ext uri="{BB962C8B-B14F-4D97-AF65-F5344CB8AC3E}">
        <p14:creationId xmlns:p14="http://schemas.microsoft.com/office/powerpoint/2010/main" val="3778472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</TotalTime>
  <Words>30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Мої батьки My parents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батьки My parents</dc:title>
  <dc:creator>Natalia Oros</dc:creator>
  <cp:lastModifiedBy>Natalia Oros</cp:lastModifiedBy>
  <cp:revision>1</cp:revision>
  <dcterms:created xsi:type="dcterms:W3CDTF">2022-09-14T11:50:39Z</dcterms:created>
  <dcterms:modified xsi:type="dcterms:W3CDTF">2022-09-14T11:57:58Z</dcterms:modified>
</cp:coreProperties>
</file>