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51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085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97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211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96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69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95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59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9717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8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809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403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68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06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22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051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18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A6CB89E-3866-43B4-93C5-DB35C06E3797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A814157-B771-4373-804B-B4F84E34BB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957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RgXuOmBDpk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33C37-EC90-4AF3-B6AF-07D9644C0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брати та сестри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DEF002-2653-4CA7-91E5-8A214303D7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https://youtu.be/RgXuOmBDpk0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7031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</TotalTime>
  <Words>17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Мої брати та сестри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брати та сестри</dc:title>
  <dc:creator>Natalia Oros</dc:creator>
  <cp:lastModifiedBy>Natalia Oros</cp:lastModifiedBy>
  <cp:revision>1</cp:revision>
  <dcterms:created xsi:type="dcterms:W3CDTF">2022-09-14T12:00:19Z</dcterms:created>
  <dcterms:modified xsi:type="dcterms:W3CDTF">2022-09-14T12:27:37Z</dcterms:modified>
</cp:coreProperties>
</file>