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EE382B7-1F85-4ED4-B68C-4643C48D733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7605A7C-6353-495F-9271-A8E2010BD93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907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82B7-1F85-4ED4-B68C-4643C48D733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5A7C-6353-495F-9271-A8E2010BD9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2720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82B7-1F85-4ED4-B68C-4643C48D733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5A7C-6353-495F-9271-A8E2010BD93C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8450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82B7-1F85-4ED4-B68C-4643C48D733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5A7C-6353-495F-9271-A8E2010BD9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0467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82B7-1F85-4ED4-B68C-4643C48D733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5A7C-6353-495F-9271-A8E2010BD93C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8073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82B7-1F85-4ED4-B68C-4643C48D733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5A7C-6353-495F-9271-A8E2010BD93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4508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82B7-1F85-4ED4-B68C-4643C48D733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5A7C-6353-495F-9271-A8E2010BD9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9728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82B7-1F85-4ED4-B68C-4643C48D733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5A7C-6353-495F-9271-A8E2010BD93C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4937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82B7-1F85-4ED4-B68C-4643C48D733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5A7C-6353-495F-9271-A8E2010BD9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877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82B7-1F85-4ED4-B68C-4643C48D733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5A7C-6353-495F-9271-A8E2010BD9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83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82B7-1F85-4ED4-B68C-4643C48D733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5A7C-6353-495F-9271-A8E2010BD93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183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82B7-1F85-4ED4-B68C-4643C48D733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5A7C-6353-495F-9271-A8E2010BD93C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5510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82B7-1F85-4ED4-B68C-4643C48D733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5A7C-6353-495F-9271-A8E2010BD9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5637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82B7-1F85-4ED4-B68C-4643C48D733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5A7C-6353-495F-9271-A8E2010BD93C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1765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82B7-1F85-4ED4-B68C-4643C48D733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5A7C-6353-495F-9271-A8E2010BD93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507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82B7-1F85-4ED4-B68C-4643C48D733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5A7C-6353-495F-9271-A8E2010BD93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2623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82B7-1F85-4ED4-B68C-4643C48D733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5A7C-6353-495F-9271-A8E2010BD93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4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E382B7-1F85-4ED4-B68C-4643C48D733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7605A7C-6353-495F-9271-A8E2010BD9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236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mINXyWzRET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D18221-F8C4-408D-8FD4-E14B148873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Мої тітка та дядько</a:t>
            </a:r>
            <a:br>
              <a:rPr lang="uk-UA" dirty="0"/>
            </a:br>
            <a:r>
              <a:rPr lang="en-US" dirty="0"/>
              <a:t>my aunt and uncle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4F28B9-F0B9-4879-AE36-6E4C246A3C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https://youtu.be/mINXyWzRETo</a:t>
            </a:r>
            <a:endParaRPr lang="uk-UA" dirty="0"/>
          </a:p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27066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4A715-48B6-4FB2-A3AF-0820CD5B0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Домашня робота: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6A9667-5705-431C-AAB8-5D0883D54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Складіть речення про свою тітку або дядька.</a:t>
            </a:r>
          </a:p>
        </p:txBody>
      </p:sp>
    </p:spTree>
    <p:extLst>
      <p:ext uri="{BB962C8B-B14F-4D97-AF65-F5344CB8AC3E}">
        <p14:creationId xmlns:p14="http://schemas.microsoft.com/office/powerpoint/2010/main" val="35864561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</TotalTime>
  <Words>33</Words>
  <Application>Microsoft Office PowerPoint</Application>
  <PresentationFormat>Широкоэкранный</PresentationFormat>
  <Paragraphs>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Мої тітка та дядько my aunt and uncle</vt:lpstr>
      <vt:lpstr>Домашня робота: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Мої тітка та дядько my aunt and uncle</dc:title>
  <dc:creator>Natalia Oros</dc:creator>
  <cp:lastModifiedBy>Natalia Oros</cp:lastModifiedBy>
  <cp:revision>2</cp:revision>
  <dcterms:created xsi:type="dcterms:W3CDTF">2022-09-21T11:52:59Z</dcterms:created>
  <dcterms:modified xsi:type="dcterms:W3CDTF">2022-09-21T12:03:43Z</dcterms:modified>
</cp:coreProperties>
</file>