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22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093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33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9628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37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053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9297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197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652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3087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007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946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5176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631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469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187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53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0795BC0-34EF-4EC9-A921-6096C54E476B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AC28B5-7EDC-4A52-BF55-887F571B70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16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yg0j8a8_5Z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EEAAFC-8E5E-4EA7-A97F-267AA52B93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родичі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5413E2-1AE3-40C4-9B7B-D968D98AE7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https://youtu.be/yg0j8a8_5Z8</a:t>
            </a:r>
            <a:endParaRPr lang="uk-UA" dirty="0"/>
          </a:p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77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4A95A-8E80-454E-9538-7BFBF380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Домашня робота:</a:t>
            </a:r>
            <a:br>
              <a:rPr lang="uk-UA" dirty="0"/>
            </a:br>
            <a:r>
              <a:rPr lang="uk-UA" dirty="0"/>
              <a:t>читати вправу 2 , ст.22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DBF8936-90D2-4116-BB03-CDDA8503B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3063" y="2410136"/>
            <a:ext cx="5053263" cy="3786843"/>
          </a:xfrm>
        </p:spPr>
      </p:pic>
    </p:spTree>
    <p:extLst>
      <p:ext uri="{BB962C8B-B14F-4D97-AF65-F5344CB8AC3E}">
        <p14:creationId xmlns:p14="http://schemas.microsoft.com/office/powerpoint/2010/main" val="41069260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26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Мої родичі</vt:lpstr>
      <vt:lpstr>Домашня робота: читати вправу 2 , ст.22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родичі</dc:title>
  <dc:creator>Natalia Oros</dc:creator>
  <cp:lastModifiedBy>Natalia Oros</cp:lastModifiedBy>
  <cp:revision>1</cp:revision>
  <dcterms:created xsi:type="dcterms:W3CDTF">2022-09-21T11:57:30Z</dcterms:created>
  <dcterms:modified xsi:type="dcterms:W3CDTF">2022-09-21T11:59:45Z</dcterms:modified>
</cp:coreProperties>
</file>