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87d6e86e207979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87d6e86e207979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L-yAL6BMGTk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Характер людини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Character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44"/>
            <a:ext cx="5361300" cy="8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https://youtu.be/L-yAL6BMGTk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 8.30хв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6, ст.24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 b="44928" l="22357" r="42294" t="31629"/>
          <a:stretch/>
        </p:blipFill>
        <p:spPr>
          <a:xfrm>
            <a:off x="1680375" y="1990725"/>
            <a:ext cx="5906150" cy="24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