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" name="Google Shape;143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44" name="Google Shape;144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48" name="Google Shape;148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152" name="Google Shape;152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156" name="Google Shape;156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" name="Google Shape;159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160" name="Google Shape;160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" name="Google Shape;163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64" name="Google Shape;164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5" name="Google Shape;165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8" name="Google Shape;168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169" name="Google Shape;169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73" name="Google Shape;173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7" name="Google Shape;177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83" name="Google Shape;183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84" name="Google Shape;184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0" name="Google Shape;190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91" name="Google Shape;191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92" name="Google Shape;192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8" name="Google Shape;198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04" name="Google Shape;204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05" name="Google Shape;205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" name="Google Shape;209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210" name="Google Shape;210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" name="Google Shape;213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" name="Google Shape;214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215" name="Google Shape;215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219" name="Google Shape;219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" name="Google Shape;222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23" name="Google Shape;223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9" name="Google Shape;229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1" name="Google Shape;231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237" name="Google Shape;237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" name="Google Shape;240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241" name="Google Shape;241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" name="Google Shape;244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245" name="Google Shape;245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8" name="Google Shape;248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" name="Google Shape;249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0" name="Google Shape;250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6" name="Google Shape;136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-yAL6BMGT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Наші друзі та родичі </a:t>
            </a:r>
            <a:endParaRPr/>
          </a:p>
        </p:txBody>
      </p:sp>
      <p:sp>
        <p:nvSpPr>
          <p:cNvPr id="258" name="Google Shape;258;p13"/>
          <p:cNvSpPr txBox="1"/>
          <p:nvPr>
            <p:ph idx="1" type="subTitle"/>
          </p:nvPr>
        </p:nvSpPr>
        <p:spPr>
          <a:xfrm>
            <a:off x="1858700" y="3413145"/>
            <a:ext cx="5361300" cy="8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https://youtu.be/L-yAL6BMGTk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8.30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