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liveworksheets.com/be1840909lh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Моя сім'я 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090527"/>
            <a:ext cx="5531100" cy="13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виконайте завдання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https://www.liveworksheets.com/be1840909lh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