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1290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138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9013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43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2323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987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244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2111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018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499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674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170BE05-2131-478D-8449-89D2BB1FFDB8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2BC39CC-A03B-410E-9804-AA75AAA94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659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H5KNL1YR0v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72E205-46DE-47CD-A8B6-1A953EAA1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Знову до школи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0FB94E-DB96-447C-9841-C60B613F2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924654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https://youtu.be/H5KNL1YR0vk</a:t>
            </a:r>
            <a:endParaRPr lang="uk-UA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88150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4</TotalTime>
  <Words>16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Century Gothic</vt:lpstr>
      <vt:lpstr>Garamond</vt:lpstr>
      <vt:lpstr>Савон</vt:lpstr>
      <vt:lpstr>Знову до школи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Знову до школи</dc:title>
  <dc:creator>Natalia Oros</dc:creator>
  <cp:lastModifiedBy>Natalia Oros</cp:lastModifiedBy>
  <cp:revision>1</cp:revision>
  <dcterms:created xsi:type="dcterms:W3CDTF">2022-09-02T10:38:56Z</dcterms:created>
  <dcterms:modified xsi:type="dcterms:W3CDTF">2022-09-02T10:42:59Z</dcterms:modified>
</cp:coreProperties>
</file>