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8A222007-59E1-467B-B185-8912D24EC238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C96A572-B5ED-469F-A243-F78CDAA2F3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27917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22007-59E1-467B-B185-8912D24EC238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6A572-B5ED-469F-A243-F78CDAA2F3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93223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A222007-59E1-467B-B185-8912D24EC238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AC96A572-B5ED-469F-A243-F78CDAA2F3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446580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22007-59E1-467B-B185-8912D24EC238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6A572-B5ED-469F-A243-F78CDAA2F3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3714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22007-59E1-467B-B185-8912D24EC238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6A572-B5ED-469F-A243-F78CDAA2F3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30642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22007-59E1-467B-B185-8912D24EC238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6A572-B5ED-469F-A243-F78CDAA2F3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467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22007-59E1-467B-B185-8912D24EC238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6A572-B5ED-469F-A243-F78CDAA2F3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0548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22007-59E1-467B-B185-8912D24EC238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C96A572-B5ED-469F-A243-F78CDAA2F367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54365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8A222007-59E1-467B-B185-8912D24EC238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C96A572-B5ED-469F-A243-F78CDAA2F367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79740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22007-59E1-467B-B185-8912D24EC238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6A572-B5ED-469F-A243-F78CDAA2F3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5141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22007-59E1-467B-B185-8912D24EC238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6A572-B5ED-469F-A243-F78CDAA2F3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82155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A222007-59E1-467B-B185-8912D24EC238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C96A572-B5ED-469F-A243-F78CDAA2F36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0580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Oo75WQvJlV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78FB20-2A68-46B2-BBBE-C50C209DDC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В школі</a:t>
            </a:r>
            <a:br>
              <a:rPr lang="uk-UA" dirty="0"/>
            </a:br>
            <a:r>
              <a:rPr lang="en-US" dirty="0"/>
              <a:t>In school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AABD3C3-0A86-4553-A14E-869277D05A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756212"/>
          </a:xfrm>
        </p:spPr>
        <p:txBody>
          <a:bodyPr/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hlinkClick r:id="rId2"/>
              </a:rPr>
              <a:t>https://youtu.be/Oo75WQvJlVU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89950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BBAAB5-8A07-4C20-B599-7E34A54BB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/>
              <a:t>Домашнє</a:t>
            </a:r>
            <a:r>
              <a:rPr lang="ru-RU" dirty="0"/>
              <a:t> </a:t>
            </a:r>
            <a:r>
              <a:rPr lang="ru-RU" dirty="0" err="1"/>
              <a:t>завдання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 err="1"/>
              <a:t>Вправа</a:t>
            </a:r>
            <a:r>
              <a:rPr lang="ru-RU" dirty="0"/>
              <a:t> 4, ст.9</a:t>
            </a:r>
            <a:endParaRPr lang="uk-UA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236E5E0-340A-4B31-B528-72D266DC7A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7706" y="2180033"/>
            <a:ext cx="8496588" cy="4035373"/>
          </a:xfrm>
        </p:spPr>
      </p:pic>
    </p:spTree>
    <p:extLst>
      <p:ext uri="{BB962C8B-B14F-4D97-AF65-F5344CB8AC3E}">
        <p14:creationId xmlns:p14="http://schemas.microsoft.com/office/powerpoint/2010/main" val="15335369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3</TotalTime>
  <Words>28</Words>
  <Application>Microsoft Office PowerPoint</Application>
  <PresentationFormat>Широкоэкранный</PresentationFormat>
  <Paragraphs>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Century Gothic</vt:lpstr>
      <vt:lpstr>Garamond</vt:lpstr>
      <vt:lpstr>Савон</vt:lpstr>
      <vt:lpstr>В школі In school</vt:lpstr>
      <vt:lpstr>Домашнє завдання: Вправа 4, ст.9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школі In school</dc:title>
  <dc:creator>Natalia Oros</dc:creator>
  <cp:lastModifiedBy>Natalia Oros</cp:lastModifiedBy>
  <cp:revision>1</cp:revision>
  <dcterms:created xsi:type="dcterms:W3CDTF">2022-09-09T08:44:21Z</dcterms:created>
  <dcterms:modified xsi:type="dcterms:W3CDTF">2022-09-09T08:48:02Z</dcterms:modified>
</cp:coreProperties>
</file>