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CFF040D9-9782-44FD-9AD9-2B142E12799F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9C8178C-7C91-4199-AF88-2AF8260949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71734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0D9-9782-44FD-9AD9-2B142E12799F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78C-7C91-4199-AF88-2AF8260949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054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FF040D9-9782-44FD-9AD9-2B142E12799F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A9C8178C-7C91-4199-AF88-2AF8260949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80160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0D9-9782-44FD-9AD9-2B142E12799F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78C-7C91-4199-AF88-2AF8260949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006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0D9-9782-44FD-9AD9-2B142E12799F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78C-7C91-4199-AF88-2AF8260949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112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0D9-9782-44FD-9AD9-2B142E12799F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78C-7C91-4199-AF88-2AF8260949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345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0D9-9782-44FD-9AD9-2B142E12799F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78C-7C91-4199-AF88-2AF8260949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3053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0D9-9782-44FD-9AD9-2B142E12799F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9C8178C-7C91-4199-AF88-2AF826094958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29011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CFF040D9-9782-44FD-9AD9-2B142E12799F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9C8178C-7C91-4199-AF88-2AF826094958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40719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0D9-9782-44FD-9AD9-2B142E12799F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78C-7C91-4199-AF88-2AF8260949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1443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0D9-9782-44FD-9AD9-2B142E12799F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78C-7C91-4199-AF88-2AF8260949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367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FF040D9-9782-44FD-9AD9-2B142E12799F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9C8178C-7C91-4199-AF88-2AF8260949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2837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hNAAit-OoW0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74BE3-40D2-42CA-B426-D1409BA333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Школа</a:t>
            </a:r>
            <a:br>
              <a:rPr lang="uk-UA" dirty="0"/>
            </a:br>
            <a:r>
              <a:rPr lang="en-US" dirty="0"/>
              <a:t>school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F25EF0-3AC7-44EA-BC4C-FBFE8BBE7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720117"/>
          </a:xfrm>
        </p:spPr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https://youtu.be/hNAAit-OoW0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07679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30C4BF-3DE4-4A30-83EF-1E86C9498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Домашнє завдання:</a:t>
            </a:r>
            <a:br>
              <a:rPr lang="uk-UA" dirty="0"/>
            </a:br>
            <a:r>
              <a:rPr lang="uk-UA" dirty="0"/>
              <a:t>Вправа 3, ст.11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87C69D9-8288-4774-9C48-8E6F7917D6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2937" y="2488832"/>
            <a:ext cx="6906126" cy="3726574"/>
          </a:xfrm>
        </p:spPr>
      </p:pic>
    </p:spTree>
    <p:extLst>
      <p:ext uri="{BB962C8B-B14F-4D97-AF65-F5344CB8AC3E}">
        <p14:creationId xmlns:p14="http://schemas.microsoft.com/office/powerpoint/2010/main" val="25084741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9</TotalTime>
  <Words>26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Century Gothic</vt:lpstr>
      <vt:lpstr>Garamond</vt:lpstr>
      <vt:lpstr>Савон</vt:lpstr>
      <vt:lpstr>Школа school</vt:lpstr>
      <vt:lpstr>Домашнє завдання: Вправа 3, ст.11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school</dc:title>
  <dc:creator>Natalia Oros</dc:creator>
  <cp:lastModifiedBy>Natalia Oros</cp:lastModifiedBy>
  <cp:revision>1</cp:revision>
  <dcterms:created xsi:type="dcterms:W3CDTF">2022-09-09T08:49:02Z</dcterms:created>
  <dcterms:modified xsi:type="dcterms:W3CDTF">2022-09-09T08:58:51Z</dcterms:modified>
</cp:coreProperties>
</file>