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0996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84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965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579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27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589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1474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80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522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986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062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1D19EE-F438-4E8E-98C7-42261E61A59B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8BB591-5CE0-468A-A76A-45C2C09C079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381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zFlvsM5p_w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BB545-2B12-4E7C-A645-F3E65CAA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2"/>
            <a:ext cx="9068586" cy="2721369"/>
          </a:xfrm>
        </p:spPr>
        <p:txBody>
          <a:bodyPr/>
          <a:lstStyle/>
          <a:p>
            <a:r>
              <a:rPr lang="uk-UA" sz="5400" dirty="0"/>
              <a:t>МИ – семикласники</a:t>
            </a:r>
            <a:br>
              <a:rPr lang="uk-UA" sz="5400" dirty="0"/>
            </a:br>
            <a:r>
              <a:rPr lang="en-US" sz="5400" dirty="0"/>
              <a:t>We are the 7</a:t>
            </a:r>
            <a:r>
              <a:rPr lang="en-US" sz="5400" baseline="30000" dirty="0"/>
              <a:t>th</a:t>
            </a:r>
            <a:r>
              <a:rPr lang="en-US" sz="5400" dirty="0"/>
              <a:t> graders</a:t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F567B4-4204-46D6-B589-1D32E9951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864496"/>
          </a:xfrm>
        </p:spPr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en-US" dirty="0"/>
          </a:p>
          <a:p>
            <a:r>
              <a:rPr lang="en-US" dirty="0">
                <a:hlinkClick r:id="rId2"/>
              </a:rPr>
              <a:t>https://youtu.be/DzFlvsM5p_w</a:t>
            </a:r>
            <a:endParaRPr lang="en-US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07458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6</TotalTime>
  <Words>25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Century Gothic</vt:lpstr>
      <vt:lpstr>Garamond</vt:lpstr>
      <vt:lpstr>Савон</vt:lpstr>
      <vt:lpstr>МИ – семикласники We are the 7th graders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 – семикласники We are the 7th graders </dc:title>
  <dc:creator>Natalia Oros</dc:creator>
  <cp:lastModifiedBy>Natalia Oros</cp:lastModifiedBy>
  <cp:revision>1</cp:revision>
  <dcterms:created xsi:type="dcterms:W3CDTF">2022-09-09T08:59:45Z</dcterms:created>
  <dcterms:modified xsi:type="dcterms:W3CDTF">2022-09-09T09:06:40Z</dcterms:modified>
</cp:coreProperties>
</file>