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3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B016369C-86A0-44F1-9D1B-F269B27C42F1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EF4BE7C-D7A8-4320-A48E-6CBF93A08EF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34913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6369C-86A0-44F1-9D1B-F269B27C42F1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4BE7C-D7A8-4320-A48E-6CBF93A08EF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880920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016369C-86A0-44F1-9D1B-F269B27C42F1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BEF4BE7C-D7A8-4320-A48E-6CBF93A08EF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006298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6369C-86A0-44F1-9D1B-F269B27C42F1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4BE7C-D7A8-4320-A48E-6CBF93A08EF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849618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6369C-86A0-44F1-9D1B-F269B27C42F1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4BE7C-D7A8-4320-A48E-6CBF93A08EF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970674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6369C-86A0-44F1-9D1B-F269B27C42F1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4BE7C-D7A8-4320-A48E-6CBF93A08EF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17610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6369C-86A0-44F1-9D1B-F269B27C42F1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4BE7C-D7A8-4320-A48E-6CBF93A08EF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390529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6369C-86A0-44F1-9D1B-F269B27C42F1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uk-UA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EF4BE7C-D7A8-4320-A48E-6CBF93A08EF8}" type="slidenum">
              <a:rPr lang="uk-UA" smtClean="0"/>
              <a:t>‹#›</a:t>
            </a:fld>
            <a:endParaRPr lang="uk-UA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4352054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B016369C-86A0-44F1-9D1B-F269B27C42F1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EF4BE7C-D7A8-4320-A48E-6CBF93A08EF8}" type="slidenum">
              <a:rPr lang="uk-UA" smtClean="0"/>
              <a:t>‹#›</a:t>
            </a:fld>
            <a:endParaRPr lang="uk-UA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8464181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6369C-86A0-44F1-9D1B-F269B27C42F1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4BE7C-D7A8-4320-A48E-6CBF93A08EF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931342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6369C-86A0-44F1-9D1B-F269B27C42F1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4BE7C-D7A8-4320-A48E-6CBF93A08EF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007677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016369C-86A0-44F1-9D1B-F269B27C42F1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EF4BE7C-D7A8-4320-A48E-6CBF93A08EF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90647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thDjsXNSPsc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F5E509-AD5E-497F-A4AF-0159C7AD556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sz="4400" dirty="0"/>
              <a:t>Що для тебе школа?</a:t>
            </a:r>
            <a:br>
              <a:rPr lang="uk-UA" sz="4400" dirty="0"/>
            </a:br>
            <a:r>
              <a:rPr lang="en-US" sz="4400" dirty="0"/>
              <a:t>What is school for you?</a:t>
            </a:r>
            <a:endParaRPr lang="uk-UA" sz="44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7EFA31C-BD65-42E7-9872-B7945D99CC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792306"/>
          </a:xfrm>
        </p:spPr>
        <p:txBody>
          <a:bodyPr/>
          <a:lstStyle/>
          <a:p>
            <a:r>
              <a:rPr lang="uk-UA" dirty="0"/>
              <a:t>Перейдіть за посиланням та перегляньте </a:t>
            </a:r>
            <a:r>
              <a:rPr lang="uk-UA" dirty="0" err="1"/>
              <a:t>відеоурок</a:t>
            </a:r>
            <a:endParaRPr lang="uk-UA" dirty="0"/>
          </a:p>
          <a:p>
            <a:r>
              <a:rPr lang="en-US" dirty="0">
                <a:hlinkClick r:id="rId2"/>
              </a:rPr>
              <a:t>https://youtu.be/thDjsXNSPsc</a:t>
            </a:r>
            <a:endParaRPr lang="en-US" dirty="0"/>
          </a:p>
          <a:p>
            <a:endParaRPr lang="uk-UA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9371049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авон">
  <a:themeElements>
    <a:clrScheme name="Савон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Савон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Саво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Савон</Template>
  <TotalTime>45</TotalTime>
  <Words>25</Words>
  <Application>Microsoft Office PowerPoint</Application>
  <PresentationFormat>Широкоэкранный</PresentationFormat>
  <Paragraphs>3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4" baseType="lpstr">
      <vt:lpstr>Century Gothic</vt:lpstr>
      <vt:lpstr>Garamond</vt:lpstr>
      <vt:lpstr>Савон</vt:lpstr>
      <vt:lpstr>Що для тебе школа? What is school for you?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Що для тебе школа? What is school for you?</dc:title>
  <dc:creator>Natalia Oros</dc:creator>
  <cp:lastModifiedBy>Natalia Oros</cp:lastModifiedBy>
  <cp:revision>1</cp:revision>
  <dcterms:created xsi:type="dcterms:W3CDTF">2022-09-09T09:11:33Z</dcterms:created>
  <dcterms:modified xsi:type="dcterms:W3CDTF">2022-09-09T09:56:48Z</dcterms:modified>
</cp:coreProperties>
</file>