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466CD7AD-FCD9-4B53-B612-9B29109FE9F2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59DB1E8-2D26-4504-8D93-29E8CE7173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81913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CD7AD-FCD9-4B53-B612-9B29109FE9F2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DB1E8-2D26-4504-8D93-29E8CE7173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5716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66CD7AD-FCD9-4B53-B612-9B29109FE9F2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659DB1E8-2D26-4504-8D93-29E8CE7173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73418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CD7AD-FCD9-4B53-B612-9B29109FE9F2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DB1E8-2D26-4504-8D93-29E8CE7173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3165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CD7AD-FCD9-4B53-B612-9B29109FE9F2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DB1E8-2D26-4504-8D93-29E8CE7173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10991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CD7AD-FCD9-4B53-B612-9B29109FE9F2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DB1E8-2D26-4504-8D93-29E8CE7173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4785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CD7AD-FCD9-4B53-B612-9B29109FE9F2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DB1E8-2D26-4504-8D93-29E8CE7173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1198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CD7AD-FCD9-4B53-B612-9B29109FE9F2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59DB1E8-2D26-4504-8D93-29E8CE717329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16012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466CD7AD-FCD9-4B53-B612-9B29109FE9F2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59DB1E8-2D26-4504-8D93-29E8CE717329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47177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CD7AD-FCD9-4B53-B612-9B29109FE9F2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DB1E8-2D26-4504-8D93-29E8CE7173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9120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CD7AD-FCD9-4B53-B612-9B29109FE9F2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DB1E8-2D26-4504-8D93-29E8CE7173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6078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66CD7AD-FCD9-4B53-B612-9B29109FE9F2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59DB1E8-2D26-4504-8D93-29E8CE7173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7607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5843FD-8086-45F2-812D-61C7B1C54F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Ми </a:t>
            </a:r>
            <a:r>
              <a:rPr lang="uk-UA"/>
              <a:t>у світі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70697F-DA0C-4598-B650-AB5AC344FF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876527"/>
          </a:xfrm>
        </p:spPr>
        <p:txBody>
          <a:bodyPr>
            <a:normAutofit/>
          </a:bodyPr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/>
              <a:t>https://youtu.be/thDjsXNSPsc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509718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</TotalTime>
  <Words>16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Century Gothic</vt:lpstr>
      <vt:lpstr>Garamond</vt:lpstr>
      <vt:lpstr>Савон</vt:lpstr>
      <vt:lpstr>Ми у світі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 у світі</dc:title>
  <dc:creator>Natalia Oros</dc:creator>
  <cp:lastModifiedBy>Natalia Oros</cp:lastModifiedBy>
  <cp:revision>1</cp:revision>
  <dcterms:created xsi:type="dcterms:W3CDTF">2022-09-20T09:50:33Z</dcterms:created>
  <dcterms:modified xsi:type="dcterms:W3CDTF">2022-09-20T09:51:47Z</dcterms:modified>
</cp:coreProperties>
</file>