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35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EFB85EB8-9D1A-4E03-B54F-73823A7BB0C8}" type="datetimeFigureOut">
              <a:rPr lang="uk-UA" smtClean="0"/>
              <a:t>20.09.2022</a:t>
            </a:fld>
            <a:endParaRPr lang="uk-UA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B92CC67-CE9F-4C46-B399-4AAA78955DF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306366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85EB8-9D1A-4E03-B54F-73823A7BB0C8}" type="datetimeFigureOut">
              <a:rPr lang="uk-UA" smtClean="0"/>
              <a:t>20.09.2022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2CC67-CE9F-4C46-B399-4AAA78955DF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980024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EFB85EB8-9D1A-4E03-B54F-73823A7BB0C8}" type="datetimeFigureOut">
              <a:rPr lang="uk-UA" smtClean="0"/>
              <a:t>20.09.2022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6B92CC67-CE9F-4C46-B399-4AAA78955DF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772052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85EB8-9D1A-4E03-B54F-73823A7BB0C8}" type="datetimeFigureOut">
              <a:rPr lang="uk-UA" smtClean="0"/>
              <a:t>20.09.2022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2CC67-CE9F-4C46-B399-4AAA78955DF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927878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85EB8-9D1A-4E03-B54F-73823A7BB0C8}" type="datetimeFigureOut">
              <a:rPr lang="uk-UA" smtClean="0"/>
              <a:t>20.09.2022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2CC67-CE9F-4C46-B399-4AAA78955DF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414167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85EB8-9D1A-4E03-B54F-73823A7BB0C8}" type="datetimeFigureOut">
              <a:rPr lang="uk-UA" smtClean="0"/>
              <a:t>20.09.2022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2CC67-CE9F-4C46-B399-4AAA78955DF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4126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85EB8-9D1A-4E03-B54F-73823A7BB0C8}" type="datetimeFigureOut">
              <a:rPr lang="uk-UA" smtClean="0"/>
              <a:t>20.09.2022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2CC67-CE9F-4C46-B399-4AAA78955DF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384265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85EB8-9D1A-4E03-B54F-73823A7BB0C8}" type="datetimeFigureOut">
              <a:rPr lang="uk-UA" smtClean="0"/>
              <a:t>20.09.2022</a:t>
            </a:fld>
            <a:endParaRPr lang="uk-UA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uk-UA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B92CC67-CE9F-4C46-B399-4AAA78955DF9}" type="slidenum">
              <a:rPr lang="uk-UA" smtClean="0"/>
              <a:t>‹#›</a:t>
            </a:fld>
            <a:endParaRPr lang="uk-UA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5737754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EFB85EB8-9D1A-4E03-B54F-73823A7BB0C8}" type="datetimeFigureOut">
              <a:rPr lang="uk-UA" smtClean="0"/>
              <a:t>20.09.2022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B92CC67-CE9F-4C46-B399-4AAA78955DF9}" type="slidenum">
              <a:rPr lang="uk-UA" smtClean="0"/>
              <a:t>‹#›</a:t>
            </a:fld>
            <a:endParaRPr lang="uk-UA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4666332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85EB8-9D1A-4E03-B54F-73823A7BB0C8}" type="datetimeFigureOut">
              <a:rPr lang="uk-UA" smtClean="0"/>
              <a:t>20.09.2022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2CC67-CE9F-4C46-B399-4AAA78955DF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796366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85EB8-9D1A-4E03-B54F-73823A7BB0C8}" type="datetimeFigureOut">
              <a:rPr lang="uk-UA" smtClean="0"/>
              <a:t>20.09.2022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2CC67-CE9F-4C46-B399-4AAA78955DF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375136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EFB85EB8-9D1A-4E03-B54F-73823A7BB0C8}" type="datetimeFigureOut">
              <a:rPr lang="uk-UA" smtClean="0"/>
              <a:t>20.09.2022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B92CC67-CE9F-4C46-B399-4AAA78955DF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84571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qhi31aF0OYo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75A4A6-0DF7-42FB-9EA3-F503EBDEB0B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/>
              <a:t>Шкільні друзі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9BF9DB9-80EF-4845-8C3B-FABBD9A1EC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828401"/>
          </a:xfrm>
        </p:spPr>
        <p:txBody>
          <a:bodyPr>
            <a:normAutofit/>
          </a:bodyPr>
          <a:lstStyle/>
          <a:p>
            <a:r>
              <a:rPr lang="uk-UA" dirty="0"/>
              <a:t>Перейдіть за посиланням та перегляньте </a:t>
            </a:r>
            <a:r>
              <a:rPr lang="uk-UA" dirty="0" err="1"/>
              <a:t>відеоурок</a:t>
            </a:r>
            <a:endParaRPr lang="uk-UA" dirty="0"/>
          </a:p>
          <a:p>
            <a:r>
              <a:rPr lang="en-US" dirty="0">
                <a:hlinkClick r:id="rId2"/>
              </a:rPr>
              <a:t>https://youtu.be/qhi31aF0OYo</a:t>
            </a:r>
            <a:endParaRPr lang="uk-UA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8830756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097448-3B11-49B3-8D56-87B87DE941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/>
              <a:t>Домашнє завдання:</a:t>
            </a:r>
            <a:br>
              <a:rPr lang="uk-UA" dirty="0"/>
            </a:br>
            <a:r>
              <a:rPr lang="uk-UA" dirty="0"/>
              <a:t>Вправа 1, ст.19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C68D86FD-2C8D-4C65-B5BE-90BA4F96DA5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68642" y="2559276"/>
            <a:ext cx="7561893" cy="3227913"/>
          </a:xfrm>
        </p:spPr>
      </p:pic>
    </p:spTree>
    <p:extLst>
      <p:ext uri="{BB962C8B-B14F-4D97-AF65-F5344CB8AC3E}">
        <p14:creationId xmlns:p14="http://schemas.microsoft.com/office/powerpoint/2010/main" val="69917507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авон">
  <a:themeElements>
    <a:clrScheme name="Савон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Савон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Саво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Савон</Template>
  <TotalTime>4</TotalTime>
  <Words>25</Words>
  <Application>Microsoft Office PowerPoint</Application>
  <PresentationFormat>Широкоэкранный</PresentationFormat>
  <Paragraphs>4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5" baseType="lpstr">
      <vt:lpstr>Century Gothic</vt:lpstr>
      <vt:lpstr>Garamond</vt:lpstr>
      <vt:lpstr>Савон</vt:lpstr>
      <vt:lpstr>Шкільні друзі</vt:lpstr>
      <vt:lpstr>Домашнє завдання: Вправа 1, ст.19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Шкільні друзі</dc:title>
  <dc:creator>Natalia Oros</dc:creator>
  <cp:lastModifiedBy>Natalia Oros</cp:lastModifiedBy>
  <cp:revision>1</cp:revision>
  <dcterms:created xsi:type="dcterms:W3CDTF">2022-09-20T09:53:41Z</dcterms:created>
  <dcterms:modified xsi:type="dcterms:W3CDTF">2022-09-20T09:58:28Z</dcterms:modified>
</cp:coreProperties>
</file>