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123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86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5959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455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992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063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92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684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463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53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00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0D26C77-BD70-4F13-B1B6-2220FB1B12DC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D0186-27AE-4B43-9949-A850111B47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30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i_U577y6gc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0DB39-17C9-48FF-A9CC-EEC46A5F7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Шкільні правила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FF1DCF-B720-45BD-9F1E-830014D28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44180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https://youtu.be/Bi_U577y6gc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823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13B30-169B-4F7F-85E4-BF8C95E6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2B3D8-C2F5-4690-9CCC-F39393DC3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Складіть декілька речень про нашу школу.</a:t>
            </a:r>
          </a:p>
        </p:txBody>
      </p:sp>
    </p:spTree>
    <p:extLst>
      <p:ext uri="{BB962C8B-B14F-4D97-AF65-F5344CB8AC3E}">
        <p14:creationId xmlns:p14="http://schemas.microsoft.com/office/powerpoint/2010/main" val="4233289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2</TotalTime>
  <Words>28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Шкільні правила</vt:lpstr>
      <vt:lpstr>Домашня робота: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Шкільні правила</dc:title>
  <dc:creator>Natalia Oros</dc:creator>
  <cp:lastModifiedBy>Natalia Oros</cp:lastModifiedBy>
  <cp:revision>1</cp:revision>
  <dcterms:created xsi:type="dcterms:W3CDTF">2022-09-20T10:00:55Z</dcterms:created>
  <dcterms:modified xsi:type="dcterms:W3CDTF">2022-09-20T10:03:44Z</dcterms:modified>
</cp:coreProperties>
</file>