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F3FADDFA-B45F-469D-86F7-2C45B50A8FCB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FA888DF-5F87-4ABD-8CA1-50077A43401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566913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ADDFA-B45F-469D-86F7-2C45B50A8FCB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88DF-5F87-4ABD-8CA1-50077A43401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3299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F3FADDFA-B45F-469D-86F7-2C45B50A8FCB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FFA888DF-5F87-4ABD-8CA1-50077A43401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48138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ADDFA-B45F-469D-86F7-2C45B50A8FCB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88DF-5F87-4ABD-8CA1-50077A43401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644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ADDFA-B45F-469D-86F7-2C45B50A8FCB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88DF-5F87-4ABD-8CA1-50077A43401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8666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ADDFA-B45F-469D-86F7-2C45B50A8FCB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88DF-5F87-4ABD-8CA1-50077A43401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86300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ADDFA-B45F-469D-86F7-2C45B50A8FCB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88DF-5F87-4ABD-8CA1-50077A43401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7014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ADDFA-B45F-469D-86F7-2C45B50A8FCB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FA888DF-5F87-4ABD-8CA1-50077A434012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47023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F3FADDFA-B45F-469D-86F7-2C45B50A8FCB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FA888DF-5F87-4ABD-8CA1-50077A434012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68404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ADDFA-B45F-469D-86F7-2C45B50A8FCB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88DF-5F87-4ABD-8CA1-50077A43401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4112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ADDFA-B45F-469D-86F7-2C45B50A8FCB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88DF-5F87-4ABD-8CA1-50077A43401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6027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3FADDFA-B45F-469D-86F7-2C45B50A8FCB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FA888DF-5F87-4ABD-8CA1-50077A43401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954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Bi_U577y6gc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196EEA-3CA4-41B2-9772-A281F2FCE1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Вивчаємо англійську мову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237FF23-1971-46AA-B411-7D3CA8E8B5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804338"/>
          </a:xfrm>
        </p:spPr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https://youtu.be/Bi_U577y6gc</a:t>
            </a:r>
            <a:endParaRPr lang="uk-UA" dirty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73568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B25F7F-05EF-4B13-B667-1BDB33FA5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Домашня робота: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0E2594-E29A-4F44-B245-447FD9A44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400" dirty="0"/>
              <a:t>Скласти речення про свій клас</a:t>
            </a:r>
          </a:p>
        </p:txBody>
      </p:sp>
    </p:spTree>
    <p:extLst>
      <p:ext uri="{BB962C8B-B14F-4D97-AF65-F5344CB8AC3E}">
        <p14:creationId xmlns:p14="http://schemas.microsoft.com/office/powerpoint/2010/main" val="26363216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10</TotalTime>
  <Words>26</Words>
  <Application>Microsoft Office PowerPoint</Application>
  <PresentationFormat>Широкоэкранный</PresentationFormat>
  <Paragraphs>5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Century Gothic</vt:lpstr>
      <vt:lpstr>Garamond</vt:lpstr>
      <vt:lpstr>Савон</vt:lpstr>
      <vt:lpstr>Вивчаємо англійську мову</vt:lpstr>
      <vt:lpstr>Домашня робота: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Вивчаємо англійську мову</dc:title>
  <dc:creator>Natalia Oros</dc:creator>
  <cp:lastModifiedBy>Natalia Oros</cp:lastModifiedBy>
  <cp:revision>1</cp:revision>
  <dcterms:created xsi:type="dcterms:W3CDTF">2022-09-20T10:05:11Z</dcterms:created>
  <dcterms:modified xsi:type="dcterms:W3CDTF">2022-09-20T10:15:19Z</dcterms:modified>
</cp:coreProperties>
</file>