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E9D894D4-CE31-43AA-984D-01864F7E93D9}" type="datetimeFigureOut">
              <a:rPr lang="uk-UA" smtClean="0"/>
              <a:t>20.09.2022</a:t>
            </a:fld>
            <a:endParaRPr lang="uk-UA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363948C-A5A2-4260-A68A-214678A095C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533656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894D4-CE31-43AA-984D-01864F7E93D9}" type="datetimeFigureOut">
              <a:rPr lang="uk-UA" smtClean="0"/>
              <a:t>20.09.2022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3948C-A5A2-4260-A68A-214678A095C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800380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E9D894D4-CE31-43AA-984D-01864F7E93D9}" type="datetimeFigureOut">
              <a:rPr lang="uk-UA" smtClean="0"/>
              <a:t>20.09.2022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C363948C-A5A2-4260-A68A-214678A095C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821718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894D4-CE31-43AA-984D-01864F7E93D9}" type="datetimeFigureOut">
              <a:rPr lang="uk-UA" smtClean="0"/>
              <a:t>20.09.2022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3948C-A5A2-4260-A68A-214678A095C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15845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894D4-CE31-43AA-984D-01864F7E93D9}" type="datetimeFigureOut">
              <a:rPr lang="uk-UA" smtClean="0"/>
              <a:t>20.09.2022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3948C-A5A2-4260-A68A-214678A095C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28044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894D4-CE31-43AA-984D-01864F7E93D9}" type="datetimeFigureOut">
              <a:rPr lang="uk-UA" smtClean="0"/>
              <a:t>20.09.2022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3948C-A5A2-4260-A68A-214678A095C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32635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894D4-CE31-43AA-984D-01864F7E93D9}" type="datetimeFigureOut">
              <a:rPr lang="uk-UA" smtClean="0"/>
              <a:t>20.09.2022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3948C-A5A2-4260-A68A-214678A095C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477880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894D4-CE31-43AA-984D-01864F7E93D9}" type="datetimeFigureOut">
              <a:rPr lang="uk-UA" smtClean="0"/>
              <a:t>20.09.2022</a:t>
            </a:fld>
            <a:endParaRPr lang="uk-U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uk-UA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363948C-A5A2-4260-A68A-214678A095CA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980570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9D894D4-CE31-43AA-984D-01864F7E93D9}" type="datetimeFigureOut">
              <a:rPr lang="uk-UA" smtClean="0"/>
              <a:t>20.09.2022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363948C-A5A2-4260-A68A-214678A095CA}" type="slidenum">
              <a:rPr lang="uk-UA" smtClean="0"/>
              <a:t>‹#›</a:t>
            </a:fld>
            <a:endParaRPr lang="uk-UA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5650147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894D4-CE31-43AA-984D-01864F7E93D9}" type="datetimeFigureOut">
              <a:rPr lang="uk-UA" smtClean="0"/>
              <a:t>20.09.2022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3948C-A5A2-4260-A68A-214678A095C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55688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894D4-CE31-43AA-984D-01864F7E93D9}" type="datetimeFigureOut">
              <a:rPr lang="uk-UA" smtClean="0"/>
              <a:t>20.09.2022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3948C-A5A2-4260-A68A-214678A095C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10266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9D894D4-CE31-43AA-984D-01864F7E93D9}" type="datetimeFigureOut">
              <a:rPr lang="uk-UA" smtClean="0"/>
              <a:t>20.09.2022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363948C-A5A2-4260-A68A-214678A095C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26774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QUx48Hy7wwM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436C55-173F-4E51-9189-8D075BC19F3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Після школи </a:t>
            </a:r>
            <a:br>
              <a:rPr lang="uk-UA" dirty="0"/>
            </a:br>
            <a:r>
              <a:rPr lang="en-US"/>
              <a:t>After school</a:t>
            </a:r>
            <a:endParaRPr lang="uk-UA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67D6511-16D5-4639-BDB0-9DC82DEA20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876527"/>
          </a:xfrm>
        </p:spPr>
        <p:txBody>
          <a:bodyPr/>
          <a:lstStyle/>
          <a:p>
            <a:r>
              <a:rPr lang="uk-UA" dirty="0"/>
              <a:t>Перейдіть за посиланням та перегляньте </a:t>
            </a:r>
            <a:r>
              <a:rPr lang="uk-UA" dirty="0" err="1"/>
              <a:t>відеоурок</a:t>
            </a:r>
            <a:endParaRPr lang="uk-UA" dirty="0"/>
          </a:p>
          <a:p>
            <a:r>
              <a:rPr lang="en-US" dirty="0">
                <a:hlinkClick r:id="rId2"/>
              </a:rPr>
              <a:t>https://youtu.be/QUx48Hy7wwM</a:t>
            </a:r>
            <a:r>
              <a:rPr lang="uk-UA" dirty="0"/>
              <a:t> (ст.22-23)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37069276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авон">
  <a:themeElements>
    <a:clrScheme name="Савон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Савон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аво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Савон</Template>
  <TotalTime>3</TotalTime>
  <Words>23</Words>
  <Application>Microsoft Office PowerPoint</Application>
  <PresentationFormat>Широкоэкранный</PresentationFormat>
  <Paragraphs>3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4" baseType="lpstr">
      <vt:lpstr>Century Gothic</vt:lpstr>
      <vt:lpstr>Garamond</vt:lpstr>
      <vt:lpstr>Савон</vt:lpstr>
      <vt:lpstr>Після школи  After school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Після школи  After school</dc:title>
  <dc:creator>Natalia Oros</dc:creator>
  <cp:lastModifiedBy>Natalia Oros</cp:lastModifiedBy>
  <cp:revision>1</cp:revision>
  <dcterms:created xsi:type="dcterms:W3CDTF">2022-09-20T10:11:09Z</dcterms:created>
  <dcterms:modified xsi:type="dcterms:W3CDTF">2022-09-20T10:14:39Z</dcterms:modified>
</cp:coreProperties>
</file>