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622397d4db3ac2b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622397d4db3ac2b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QUx48Hy7ww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Позакласні заходи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After-school activities 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45"/>
            <a:ext cx="8222100" cy="11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https://youtu.be/QUx48Hy7wwM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4.30хв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42367" l="41795" r="30019" t="5086"/>
          <a:stretch/>
        </p:blipFill>
        <p:spPr>
          <a:xfrm>
            <a:off x="2493824" y="1017800"/>
            <a:ext cx="3483677" cy="352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