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iBHwgYxWdL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Наша школа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Our school 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100" y="2715957"/>
            <a:ext cx="8222100" cy="15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https://youtu.be/iBHwgYxWdLM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до 7.30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