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3210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2340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396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1397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498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98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0704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47406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2212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3697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1788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6C7D8D9-E6E1-4636-B969-C8AA70827AAD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143BDB3-0CF0-452B-8F30-941BFEB3CA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4264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A39LHFz-ltc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C6F3E-2A68-494A-9F4E-DAA61FE33E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Тобі</a:t>
            </a:r>
            <a:r>
              <a:rPr lang="ru-RU" dirty="0"/>
              <a:t> </a:t>
            </a:r>
            <a:r>
              <a:rPr lang="ru-RU" dirty="0" err="1"/>
              <a:t>сподобалися</a:t>
            </a:r>
            <a:r>
              <a:rPr lang="ru-RU" dirty="0"/>
              <a:t> </a:t>
            </a:r>
            <a:r>
              <a:rPr lang="ru-RU" dirty="0" err="1"/>
              <a:t>твої</a:t>
            </a:r>
            <a:r>
              <a:rPr lang="ru-RU" dirty="0"/>
              <a:t> </a:t>
            </a:r>
            <a:r>
              <a:rPr lang="ru-RU" dirty="0" err="1"/>
              <a:t>канікули</a:t>
            </a:r>
            <a:r>
              <a:rPr lang="ru-RU" dirty="0"/>
              <a:t>?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8268FD-9CDA-4C29-B10A-07F82DD94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5211" y="4283242"/>
            <a:ext cx="7928809" cy="2057400"/>
          </a:xfrm>
        </p:spPr>
        <p:txBody>
          <a:bodyPr>
            <a:normAutofit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https://youtu.be/A39LHFz-ltc</a:t>
            </a:r>
            <a:endParaRPr lang="uk-UA" dirty="0"/>
          </a:p>
          <a:p>
            <a:r>
              <a:rPr lang="uk-UA" dirty="0"/>
              <a:t>Домашнє завдання: </a:t>
            </a:r>
            <a:r>
              <a:rPr lang="uk-UA" dirty="0" err="1"/>
              <a:t>Випишіть</a:t>
            </a:r>
            <a:r>
              <a:rPr lang="uk-UA" dirty="0"/>
              <a:t> слова та вивчіть їх, ст. 4</a:t>
            </a:r>
          </a:p>
          <a:p>
            <a:r>
              <a:rPr lang="en-US" dirty="0"/>
              <a:t>https://pidruchnyk.com.ua/821-english-8-klas-karpyuk.html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7633516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3</TotalTime>
  <Words>41</Words>
  <Application>Microsoft Office PowerPoint</Application>
  <PresentationFormat>Широкоэкранный</PresentationFormat>
  <Paragraphs>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Corbel</vt:lpstr>
      <vt:lpstr>Gill Sans MT</vt:lpstr>
      <vt:lpstr>Посылка</vt:lpstr>
      <vt:lpstr>Тобі сподобалися твої канікули?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Тобі сподобалися твої канікули?</dc:title>
  <dc:creator>Natalia Oros</dc:creator>
  <cp:lastModifiedBy>Natalia Oros</cp:lastModifiedBy>
  <cp:revision>1</cp:revision>
  <dcterms:created xsi:type="dcterms:W3CDTF">2022-09-02T10:48:00Z</dcterms:created>
  <dcterms:modified xsi:type="dcterms:W3CDTF">2022-09-02T10:51:45Z</dcterms:modified>
</cp:coreProperties>
</file>