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9836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979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272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888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948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254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9904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6961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0506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991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742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1289D0C-60C6-4E18-AA49-D107C52D84F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04EE7F1-C669-4F5C-AEF5-5171C37C51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1195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FA199-B31B-4BF1-B83F-DE8F685465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Сім'я та друзі</a:t>
            </a:r>
            <a:br>
              <a:rPr lang="uk-UA" dirty="0"/>
            </a:br>
            <a:r>
              <a:rPr lang="en-US" dirty="0"/>
              <a:t>Family and friends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6B383A-5F7F-4136-9300-F2551D79FE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Перейдіть  за посиланням та перегляньте </a:t>
            </a:r>
            <a:r>
              <a:rPr lang="uk-UA" dirty="0" err="1"/>
              <a:t>відеоурок</a:t>
            </a:r>
            <a:endParaRPr lang="en-US" dirty="0"/>
          </a:p>
          <a:p>
            <a:endParaRPr lang="uk-UA" dirty="0"/>
          </a:p>
          <a:p>
            <a:r>
              <a:rPr lang="en-US"/>
              <a:t>https://youtu.be/tPnlzLGSz3Q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357211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16</TotalTime>
  <Words>20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Сім'я та друзі Family and friends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Сім'я та друзі Family and friends</dc:title>
  <dc:creator>Natalia Oros</dc:creator>
  <cp:lastModifiedBy>Natalia Oros</cp:lastModifiedBy>
  <cp:revision>1</cp:revision>
  <dcterms:created xsi:type="dcterms:W3CDTF">2022-09-09T10:44:49Z</dcterms:created>
  <dcterms:modified xsi:type="dcterms:W3CDTF">2022-09-09T11:01:34Z</dcterms:modified>
</cp:coreProperties>
</file>