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8497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4245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2018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781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051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968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9678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4519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20213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3526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3813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C9BB669-90ED-4F66-AFFE-ED94291DA42D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8CF0AE1-1266-481F-94F3-5A6D59318D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6532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TCrmD2ywMI" TargetMode="External"/><Relationship Id="rId2" Type="http://schemas.openxmlformats.org/officeDocument/2006/relationships/hyperlink" Target="https://youtu.be/WJZGNazmIf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A010C-CA30-44FA-85D5-597044F71C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Друзі та дружба</a:t>
            </a:r>
            <a:br>
              <a:rPr lang="uk-UA" dirty="0"/>
            </a:br>
            <a:r>
              <a:rPr lang="en-US" dirty="0"/>
              <a:t>friends and friendship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28AE11-42AD-4E1B-AC45-ED14EB9854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https://youtu.be/WJZGNazmIfU</a:t>
            </a:r>
            <a:endParaRPr lang="uk-UA" dirty="0"/>
          </a:p>
          <a:p>
            <a:r>
              <a:rPr lang="en-US" dirty="0">
                <a:hlinkClick r:id="rId3"/>
              </a:rPr>
              <a:t>https://youtu.be/vTCrmD2ywMI</a:t>
            </a:r>
            <a:endParaRPr lang="en-US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72582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A8071-325C-4099-9C61-617FA4165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Домашнє завдання:</a:t>
            </a:r>
            <a:br>
              <a:rPr lang="uk-UA" dirty="0"/>
            </a:br>
            <a:r>
              <a:rPr lang="uk-UA"/>
              <a:t>Вправа 5, </a:t>
            </a:r>
            <a:r>
              <a:rPr lang="uk-UA" dirty="0"/>
              <a:t>ст.23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8749AA6-20F0-4A96-828C-DB1F0387C2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1136" y="3263884"/>
            <a:ext cx="7756337" cy="2723336"/>
          </a:xfrm>
        </p:spPr>
      </p:pic>
    </p:spTree>
    <p:extLst>
      <p:ext uri="{BB962C8B-B14F-4D97-AF65-F5344CB8AC3E}">
        <p14:creationId xmlns:p14="http://schemas.microsoft.com/office/powerpoint/2010/main" val="667790968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4</TotalTime>
  <Words>37</Words>
  <Application>Microsoft Office PowerPoint</Application>
  <PresentationFormat>Широкоэкранный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Corbel</vt:lpstr>
      <vt:lpstr>Gill Sans MT</vt:lpstr>
      <vt:lpstr>Посылка</vt:lpstr>
      <vt:lpstr>Друзі та дружба friends and friendship</vt:lpstr>
      <vt:lpstr>Домашнє завдання: Вправа 5, ст.23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Друзі та дружба friends and friendship</dc:title>
  <dc:creator>Natalia Oros</dc:creator>
  <cp:lastModifiedBy>Natalia Oros</cp:lastModifiedBy>
  <cp:revision>1</cp:revision>
  <dcterms:created xsi:type="dcterms:W3CDTF">2022-09-09T11:14:05Z</dcterms:created>
  <dcterms:modified xsi:type="dcterms:W3CDTF">2022-09-09T11:18:59Z</dcterms:modified>
</cp:coreProperties>
</file>