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83EAF-7AFD-48A7-B39E-AD607ED67CA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4509-075E-4FB2-9776-367C43347E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7084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83EAF-7AFD-48A7-B39E-AD607ED67CA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4509-075E-4FB2-9776-367C43347E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8470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83EAF-7AFD-48A7-B39E-AD607ED67CA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4509-075E-4FB2-9776-367C43347E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2183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83EAF-7AFD-48A7-B39E-AD607ED67CA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4509-075E-4FB2-9776-367C43347E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4668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83EAF-7AFD-48A7-B39E-AD607ED67CA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4509-075E-4FB2-9776-367C43347EEC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25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83EAF-7AFD-48A7-B39E-AD607ED67CA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4509-075E-4FB2-9776-367C43347E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2022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83EAF-7AFD-48A7-B39E-AD607ED67CA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4509-075E-4FB2-9776-367C43347E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0141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83EAF-7AFD-48A7-B39E-AD607ED67CA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4509-075E-4FB2-9776-367C43347E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18994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F483EAF-7AFD-48A7-B39E-AD607ED67CA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4509-075E-4FB2-9776-367C43347E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8763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83EAF-7AFD-48A7-B39E-AD607ED67CA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4509-075E-4FB2-9776-367C43347E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0392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83EAF-7AFD-48A7-B39E-AD607ED67CA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4509-075E-4FB2-9776-367C43347E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785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0F483EAF-7AFD-48A7-B39E-AD607ED67CA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29B4509-075E-4FB2-9776-367C43347E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44651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tJMJrtgA7So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32856D-B715-4DEE-8D11-A117388E24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Написання листа другу</a:t>
            </a:r>
            <a:br>
              <a:rPr lang="uk-UA" dirty="0"/>
            </a:br>
            <a:r>
              <a:rPr lang="en-US"/>
              <a:t>writing a </a:t>
            </a:r>
            <a:r>
              <a:rPr lang="en-US" dirty="0"/>
              <a:t>letter to a friend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550E4F7-2EF2-424F-BFAE-570E5FE1CE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https://youtu.be/tJMJrtgA7So</a:t>
            </a:r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86334290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</TotalTime>
  <Words>23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Corbel</vt:lpstr>
      <vt:lpstr>Gill Sans MT</vt:lpstr>
      <vt:lpstr>Посылка</vt:lpstr>
      <vt:lpstr>Написання листа другу writing a letter to a friend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Написання листа другу writing a letter to a friend</dc:title>
  <dc:creator>Natalia Oros</dc:creator>
  <cp:lastModifiedBy>Natalia Oros</cp:lastModifiedBy>
  <cp:revision>1</cp:revision>
  <dcterms:created xsi:type="dcterms:W3CDTF">2022-09-21T10:05:50Z</dcterms:created>
  <dcterms:modified xsi:type="dcterms:W3CDTF">2022-09-21T10:10:54Z</dcterms:modified>
</cp:coreProperties>
</file>