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127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63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752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84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16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33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86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3029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8873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94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833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843F09C-DB0D-43B1-B187-FA3312294721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6F78241-50CF-4E9F-B9D1-CFCE6419D8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9417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worksheets.com/qv117905z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D165E-8BCF-40F2-AB3E-179AF7F11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141621"/>
            <a:ext cx="8991600" cy="1891043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r>
              <a:rPr lang="uk-UA"/>
              <a:t>Мій </a:t>
            </a:r>
            <a:r>
              <a:rPr lang="uk-UA" dirty="0"/>
              <a:t>друг</a:t>
            </a:r>
            <a:br>
              <a:rPr lang="en-US" dirty="0"/>
            </a:br>
            <a:r>
              <a:rPr lang="en-US" dirty="0"/>
              <a:t>My friend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CD3CC5-4417-4760-8666-F4256F6335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https://www.liveworksheets.com/qv117905zb</a:t>
            </a:r>
            <a:endParaRPr lang="en-US" dirty="0"/>
          </a:p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виконайте</a:t>
            </a:r>
            <a:r>
              <a:rPr lang="ru-RU" dirty="0"/>
              <a:t> першу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040759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</TotalTime>
  <Words>24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 Мій друг My friend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Мій друг My friend </dc:title>
  <dc:creator>Natalia Oros</dc:creator>
  <cp:lastModifiedBy>Natalia Oros</cp:lastModifiedBy>
  <cp:revision>1</cp:revision>
  <dcterms:created xsi:type="dcterms:W3CDTF">2022-09-23T11:01:53Z</dcterms:created>
  <dcterms:modified xsi:type="dcterms:W3CDTF">2022-09-23T11:03:49Z</dcterms:modified>
</cp:coreProperties>
</file>