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23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5212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1580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970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79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61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133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9198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2507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396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769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2C098E05-842F-4335-B7CD-D6EEF80C08EA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E094F2A-D369-4687-95A4-6A0D26F0EF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96546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KqSwGaZmQ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018EE-CC9D-4F13-9FD0-C643F15546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Здоровий спосіб життя</a:t>
            </a:r>
            <a:br>
              <a:rPr lang="uk-UA" dirty="0"/>
            </a:br>
            <a:r>
              <a:rPr lang="en-US" dirty="0"/>
              <a:t>healthy lifestyle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367C29-B629-4B76-A328-C0375D5E5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https://youtu.be/SKqSwGaZmQw</a:t>
            </a:r>
            <a:endParaRPr lang="uk-UA" dirty="0"/>
          </a:p>
          <a:p>
            <a:r>
              <a:rPr lang="uk-UA" dirty="0"/>
              <a:t>Перейдіть за посиланням </a:t>
            </a:r>
          </a:p>
        </p:txBody>
      </p:sp>
    </p:spTree>
    <p:extLst>
      <p:ext uri="{BB962C8B-B14F-4D97-AF65-F5344CB8AC3E}">
        <p14:creationId xmlns:p14="http://schemas.microsoft.com/office/powerpoint/2010/main" val="39575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49F28-6FDC-4C4D-8DBE-9D852E5E7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Домашня</a:t>
            </a:r>
            <a:r>
              <a:rPr lang="ru-RU" dirty="0"/>
              <a:t> робота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57835E-61F2-4FD7-A0B5-C817A88969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2452" y="3113571"/>
            <a:ext cx="3154606" cy="3182036"/>
          </a:xfrm>
        </p:spPr>
      </p:pic>
    </p:spTree>
    <p:extLst>
      <p:ext uri="{BB962C8B-B14F-4D97-AF65-F5344CB8AC3E}">
        <p14:creationId xmlns:p14="http://schemas.microsoft.com/office/powerpoint/2010/main" val="100473050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44</TotalTime>
  <Words>18</Words>
  <Application>Microsoft Office PowerPoint</Application>
  <PresentationFormat>Широкоэкранный</PresentationFormat>
  <Paragraphs>4</Paragraphs>
  <Slides>2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Посылка</vt:lpstr>
      <vt:lpstr>Здоровий спосіб життя healthy lifestyle</vt:lpstr>
      <vt:lpstr>Домашня робота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Здоровий спосіб життя healthy lifestyle</dc:title>
  <dc:creator>Natalia Oros</dc:creator>
  <cp:lastModifiedBy>Natalia Oros</cp:lastModifiedBy>
  <cp:revision>1</cp:revision>
  <dcterms:created xsi:type="dcterms:W3CDTF">2022-09-23T11:04:22Z</dcterms:created>
  <dcterms:modified xsi:type="dcterms:W3CDTF">2022-09-23T11:48:58Z</dcterms:modified>
</cp:coreProperties>
</file>