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4307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230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1204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5068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360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034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9391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609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30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3481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7896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3048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3600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685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4394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4237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0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888C1E5-CF8F-4562-8B94-34D6A4E0D7A3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4FD4B78-8D89-44CB-AC73-9C3BD62D9AC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28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iHlKubhIZ4w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575CC-DA60-4C02-BF99-781307D823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Ми і світ навколо нас</a:t>
            </a:r>
            <a:br>
              <a:rPr lang="uk-UA" dirty="0"/>
            </a:br>
            <a:r>
              <a:rPr lang="en-US" dirty="0"/>
              <a:t>we and the world around us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AE8173-C635-46A6-929E-EEDF152ADC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>
                <a:hlinkClick r:id="rId2"/>
              </a:rPr>
              <a:t>https://youtu.be/iHlKubhIZ4w</a:t>
            </a:r>
            <a:endParaRPr lang="en-US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9394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8D1A5-2F18-41B3-8457-1B0D4BCCC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Домашнє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: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2D25623-935D-4FEA-B2D5-F4196D2525A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295763" y="2777529"/>
            <a:ext cx="7600474" cy="3388389"/>
          </a:xfrm>
        </p:spPr>
      </p:pic>
    </p:spTree>
    <p:extLst>
      <p:ext uri="{BB962C8B-B14F-4D97-AF65-F5344CB8AC3E}">
        <p14:creationId xmlns:p14="http://schemas.microsoft.com/office/powerpoint/2010/main" val="57288552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</TotalTime>
  <Words>28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Капля</vt:lpstr>
      <vt:lpstr>Ми і світ навколо нас we and the world around us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 і світ навколо нас we and the world around us</dc:title>
  <dc:creator>Natalia Oros</dc:creator>
  <cp:lastModifiedBy>Natalia Oros</cp:lastModifiedBy>
  <cp:revision>1</cp:revision>
  <dcterms:created xsi:type="dcterms:W3CDTF">2022-09-09T11:42:43Z</dcterms:created>
  <dcterms:modified xsi:type="dcterms:W3CDTF">2022-09-09T11:47:51Z</dcterms:modified>
</cp:coreProperties>
</file>