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1816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4561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0445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9991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4478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801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052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4391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6185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674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0669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4180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3087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650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1508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6669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1633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C577066-B17E-4539-BA4A-10AACECB5376}" type="datetimeFigureOut">
              <a:rPr lang="uk-UA" smtClean="0"/>
              <a:t>14.09.2022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BE67FBC-91E3-4A99-907D-0F14D1D74B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0973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Xhgjhy8nYC4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FC2473-2F75-4830-A67A-DE0B335EBC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Особисті дані</a:t>
            </a:r>
            <a:br>
              <a:rPr lang="uk-UA" dirty="0"/>
            </a:br>
            <a:r>
              <a:rPr lang="en-US" dirty="0"/>
              <a:t>personal</a:t>
            </a:r>
            <a:r>
              <a:rPr lang="ru-RU" dirty="0"/>
              <a:t> </a:t>
            </a:r>
            <a:r>
              <a:rPr lang="en-US"/>
              <a:t>information 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6AF5798-22FB-4EC9-819B-0BF1A1C386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https://youtu.be/Xhgjhy8nYC4</a:t>
            </a:r>
            <a:r>
              <a:rPr lang="en-US" dirty="0"/>
              <a:t> (</a:t>
            </a:r>
            <a:r>
              <a:rPr lang="ru-RU" dirty="0"/>
              <a:t>з 9.27 </a:t>
            </a:r>
            <a:r>
              <a:rPr lang="ru-RU" dirty="0" err="1"/>
              <a:t>хв</a:t>
            </a:r>
            <a:r>
              <a:rPr lang="ru-RU" dirty="0"/>
              <a:t>.</a:t>
            </a:r>
            <a:r>
              <a:rPr lang="en-US" dirty="0"/>
              <a:t>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0196599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19</TotalTime>
  <Words>24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Tw Cen MT</vt:lpstr>
      <vt:lpstr>Капля</vt:lpstr>
      <vt:lpstr>Особисті дані personal information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Natalia Oros</dc:creator>
  <cp:lastModifiedBy>Natalia Oros</cp:lastModifiedBy>
  <cp:revision>3</cp:revision>
  <dcterms:created xsi:type="dcterms:W3CDTF">2022-09-14T09:35:03Z</dcterms:created>
  <dcterms:modified xsi:type="dcterms:W3CDTF">2022-09-14T09:54:40Z</dcterms:modified>
</cp:coreProperties>
</file>