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328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320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54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597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75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691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0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04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39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239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9948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6797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057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298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5417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8485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0535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182F735-87F9-4CBC-A518-77F8745642F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BF78186-8C2A-480C-A18B-3EDAC1FD65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440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q-M3m1DI5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AE35A-EB0C-42C9-8294-3486A3546B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Давайте поговоримо про друзів</a:t>
            </a:r>
            <a:br>
              <a:rPr lang="uk-UA" dirty="0"/>
            </a:br>
            <a:r>
              <a:rPr lang="en-US" dirty="0"/>
              <a:t>let`s talk about friends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ABBFA52-5AAB-43CE-9C5A-E3DE88BEC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перегляньте</a:t>
            </a:r>
            <a:r>
              <a:rPr lang="ru-RU" dirty="0"/>
              <a:t> </a:t>
            </a:r>
            <a:r>
              <a:rPr lang="ru-RU" dirty="0" err="1"/>
              <a:t>відеоурок</a:t>
            </a:r>
            <a:endParaRPr lang="ru-RU" dirty="0"/>
          </a:p>
          <a:p>
            <a:r>
              <a:rPr lang="en-US" dirty="0">
                <a:hlinkClick r:id="rId2"/>
              </a:rPr>
              <a:t>https://youtu.be/Oq-M3m1DI5E</a:t>
            </a:r>
            <a:r>
              <a:rPr lang="en-US" dirty="0"/>
              <a:t> </a:t>
            </a:r>
          </a:p>
          <a:p>
            <a:r>
              <a:rPr lang="ru-RU" dirty="0"/>
              <a:t>До 8.30 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053149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26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Tw Cen MT</vt:lpstr>
      <vt:lpstr>Капля</vt:lpstr>
      <vt:lpstr>Давайте поговоримо про друзів let`s talk about friends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Давайте поговоримо про друзів let`s talk about friends</dc:title>
  <dc:creator>Natalia Oros</dc:creator>
  <cp:lastModifiedBy>Natalia Oros</cp:lastModifiedBy>
  <cp:revision>1</cp:revision>
  <dcterms:created xsi:type="dcterms:W3CDTF">2022-09-21T11:30:22Z</dcterms:created>
  <dcterms:modified xsi:type="dcterms:W3CDTF">2022-09-21T11:34:22Z</dcterms:modified>
</cp:coreProperties>
</file>