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2CE3-3FB6-44AC-90E6-889E869E19B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BD9AE-C10B-4D89-8260-6F8B74E2C8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591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2CE3-3FB6-44AC-90E6-889E869E19B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BD9AE-C10B-4D89-8260-6F8B74E2C8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3290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2CE3-3FB6-44AC-90E6-889E869E19B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BD9AE-C10B-4D89-8260-6F8B74E2C8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7284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2CE3-3FB6-44AC-90E6-889E869E19B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BD9AE-C10B-4D89-8260-6F8B74E2C8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6752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2CE3-3FB6-44AC-90E6-889E869E19B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BD9AE-C10B-4D89-8260-6F8B74E2C8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4147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2CE3-3FB6-44AC-90E6-889E869E19B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BD9AE-C10B-4D89-8260-6F8B74E2C8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2752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2CE3-3FB6-44AC-90E6-889E869E19B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BD9AE-C10B-4D89-8260-6F8B74E2C8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2561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2CE3-3FB6-44AC-90E6-889E869E19B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BD9AE-C10B-4D89-8260-6F8B74E2C8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2797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2CE3-3FB6-44AC-90E6-889E869E19B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BD9AE-C10B-4D89-8260-6F8B74E2C8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1361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2CE3-3FB6-44AC-90E6-889E869E19B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BD9AE-C10B-4D89-8260-6F8B74E2C8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1729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2CE3-3FB6-44AC-90E6-889E869E19B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BD9AE-C10B-4D89-8260-6F8B74E2C8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65513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2CE3-3FB6-44AC-90E6-889E869E19B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BD9AE-C10B-4D89-8260-6F8B74E2C8D2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33311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2CE3-3FB6-44AC-90E6-889E869E19B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BD9AE-C10B-4D89-8260-6F8B74E2C8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86366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2CE3-3FB6-44AC-90E6-889E869E19B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BD9AE-C10B-4D89-8260-6F8B74E2C8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18803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2CE3-3FB6-44AC-90E6-889E869E19B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BD9AE-C10B-4D89-8260-6F8B74E2C8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2613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2CE3-3FB6-44AC-90E6-889E869E19B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BD9AE-C10B-4D89-8260-6F8B74E2C8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83843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2CE3-3FB6-44AC-90E6-889E869E19B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BD9AE-C10B-4D89-8260-6F8B74E2C8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3925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9D22CE3-3FB6-44AC-90E6-889E869E19B1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D7BD9AE-C10B-4D89-8260-6F8B74E2C8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7234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Oq-M3m1DI5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79FBCE-9302-4868-BDE7-0A451A6EBB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EAB5204-D8A2-4D39-BFC3-A39E61FA13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https://youtu.be/Oq-M3m1DI5E</a:t>
            </a:r>
            <a:endParaRPr lang="uk-UA" dirty="0"/>
          </a:p>
          <a:p>
            <a:r>
              <a:rPr lang="uk-UA" dirty="0"/>
              <a:t>З 8.30 хв</a:t>
            </a:r>
          </a:p>
        </p:txBody>
      </p:sp>
    </p:spTree>
    <p:extLst>
      <p:ext uri="{BB962C8B-B14F-4D97-AF65-F5344CB8AC3E}">
        <p14:creationId xmlns:p14="http://schemas.microsoft.com/office/powerpoint/2010/main" val="195057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6A26A6-14C3-4D02-A234-8C49760F3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Домашня робота:</a:t>
            </a:r>
            <a:br>
              <a:rPr lang="uk-UA" dirty="0"/>
            </a:br>
            <a:r>
              <a:rPr lang="uk-UA" dirty="0"/>
              <a:t>скласти речення </a:t>
            </a:r>
            <a:r>
              <a:rPr lang="uk-UA"/>
              <a:t>про друга</a:t>
            </a:r>
            <a:endParaRPr lang="uk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6BF89F7-6135-4523-AFDD-A39B3AF4107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319075" y="3307449"/>
            <a:ext cx="5553850" cy="1543265"/>
          </a:xfrm>
        </p:spPr>
      </p:pic>
    </p:spTree>
    <p:extLst>
      <p:ext uri="{BB962C8B-B14F-4D97-AF65-F5344CB8AC3E}">
        <p14:creationId xmlns:p14="http://schemas.microsoft.com/office/powerpoint/2010/main" val="3035204452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6</TotalTime>
  <Words>24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Презентация PowerPoint</vt:lpstr>
      <vt:lpstr>Домашня робота: скласти речення про друга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Natalia Oros</dc:creator>
  <cp:lastModifiedBy>Natalia Oros</cp:lastModifiedBy>
  <cp:revision>1</cp:revision>
  <dcterms:created xsi:type="dcterms:W3CDTF">2022-09-21T11:35:12Z</dcterms:created>
  <dcterms:modified xsi:type="dcterms:W3CDTF">2022-09-21T11:41:35Z</dcterms:modified>
</cp:coreProperties>
</file>