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098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16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056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949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756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67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335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2391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49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09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63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1030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6600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883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8528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13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99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9C10C86-98E3-4D79-B8F7-E6D92741993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C5752B3-9A19-4067-9410-95A38A4E94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68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VEakWZkqSq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8CA4C-60C5-4467-A0A7-C8918F924D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3600" dirty="0"/>
              <a:t>Дозвольте відрекомендуватися</a:t>
            </a:r>
            <a:br>
              <a:rPr lang="uk-UA" sz="3600" dirty="0"/>
            </a:br>
            <a:r>
              <a:rPr lang="en-US" sz="3600" dirty="0"/>
              <a:t>let me introduce myself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37F785-A3AB-4C28-AA98-9C73880173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https://youtu.be/VEakWZkqSqo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253652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21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Tw Cen MT</vt:lpstr>
      <vt:lpstr>Капля</vt:lpstr>
      <vt:lpstr>Дозвольте відрекомендуватися let me introduce myself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Дозвольте відрекомендуватися let me introduce myself </dc:title>
  <dc:creator>Natalia Oros</dc:creator>
  <cp:lastModifiedBy>Natalia Oros</cp:lastModifiedBy>
  <cp:revision>1</cp:revision>
  <dcterms:created xsi:type="dcterms:W3CDTF">2022-09-21T11:42:39Z</dcterms:created>
  <dcterms:modified xsi:type="dcterms:W3CDTF">2022-09-21T11:46:44Z</dcterms:modified>
</cp:coreProperties>
</file>