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liveworksheets.com/cp580515m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Різноманітне життя молоді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https://www.liveworksheets.com/cp580515mc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Перейдіть за посиланням та виконайте завдання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