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29e1ac44ac9fe9d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29e1ac44ac9fe9d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5MrsP-qSRWQ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Покоління підлітків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Teens generation 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https://youtu.be/5MrsP-qSRWQ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вправа 5(а), ст.30</a:t>
            </a:r>
            <a:endParaRPr/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4"/>
          <p:cNvPicPr preferRelativeResize="0"/>
          <p:nvPr/>
        </p:nvPicPr>
        <p:blipFill rotWithShape="1">
          <a:blip r:embed="rId3">
            <a:alphaModFix/>
          </a:blip>
          <a:srcRect b="15346" l="20449" r="42510" t="52872"/>
          <a:stretch/>
        </p:blipFill>
        <p:spPr>
          <a:xfrm>
            <a:off x="1506600" y="1347075"/>
            <a:ext cx="5744102" cy="3080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