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5478389f947b12b8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5478389f947b12b8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2" name="Google Shape;12;p2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3" name="Google Shape;13;p2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" name="Google Shape;14;p2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15" name="Google Shape;15;p2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8" name="Google Shape;18;p2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 txBox="1"/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" type="body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5"/>
          <p:cNvSpPr txBox="1"/>
          <p:nvPr>
            <p:ph idx="2" type="body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6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7" name="Google Shape;47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>
            <p:ph idx="1" type="body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/>
        </p:txBody>
      </p:sp>
      <p:sp>
        <p:nvSpPr>
          <p:cNvPr id="54" name="Google Shape;5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1"/>
          <p:cNvSpPr txBox="1"/>
          <p:nvPr>
            <p:ph hasCustomPrompt="1" type="title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/>
          <p:nvPr>
            <p:ph idx="1" type="body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trop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IU5PmluLG-Y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Вподобання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Preferences </a:t>
            </a:r>
            <a:endParaRPr/>
          </a:p>
        </p:txBody>
      </p:sp>
      <p:sp>
        <p:nvSpPr>
          <p:cNvPr id="67" name="Google Shape;67;p13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62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https://youtu.be/IU5PmluLG-Y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Домашня робота: вивчити слова з прийменниками</a:t>
            </a:r>
            <a:endParaRPr/>
          </a:p>
        </p:txBody>
      </p:sp>
      <p:sp>
        <p:nvSpPr>
          <p:cNvPr id="73" name="Google Shape;73;p14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4" name="Google Shape;74;p14"/>
          <p:cNvPicPr preferRelativeResize="0"/>
          <p:nvPr/>
        </p:nvPicPr>
        <p:blipFill rotWithShape="1">
          <a:blip r:embed="rId3">
            <a:alphaModFix/>
          </a:blip>
          <a:srcRect b="41713" l="20042" r="44571" t="20699"/>
          <a:stretch/>
        </p:blipFill>
        <p:spPr>
          <a:xfrm>
            <a:off x="2110075" y="1396375"/>
            <a:ext cx="4224326" cy="2804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CE93D8"/>
      </a:accent2>
      <a:accent3>
        <a:srgbClr val="4DB6AC"/>
      </a:accent3>
      <a:accent4>
        <a:srgbClr val="FF9800"/>
      </a:accent4>
      <a:accent5>
        <a:srgbClr val="009668"/>
      </a:accent5>
      <a:accent6>
        <a:srgbClr val="EEFF41"/>
      </a:accent6>
      <a:hlink>
        <a:srgbClr val="009668"/>
      </a:hlink>
      <a:folHlink>
        <a:srgbClr val="00966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