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4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2B921-5FAD-45FB-9E19-91A419C4245D}" type="datetimeFigureOut">
              <a:rPr lang="uk-UA" smtClean="0"/>
              <a:pPr/>
              <a:t>26.03.2013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D1910-9529-4087-97BC-D1008526D8E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Момотаро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b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або Хлопчик-персик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Японська народна казка</a:t>
            </a:r>
            <a:endParaRPr lang="uk-UA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32-конечная звезда 3"/>
          <p:cNvSpPr/>
          <p:nvPr/>
        </p:nvSpPr>
        <p:spPr>
          <a:xfrm>
            <a:off x="0" y="0"/>
            <a:ext cx="2214578" cy="1357298"/>
          </a:xfrm>
          <a:prstGeom prst="star32">
            <a:avLst>
              <a:gd name="adj" fmla="val 4177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Бойко І.М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5" name="32-конечная звезда 4"/>
          <p:cNvSpPr/>
          <p:nvPr/>
        </p:nvSpPr>
        <p:spPr>
          <a:xfrm>
            <a:off x="6929422" y="0"/>
            <a:ext cx="2214578" cy="1357298"/>
          </a:xfrm>
          <a:prstGeom prst="star32">
            <a:avLst>
              <a:gd name="adj" fmla="val 4177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5 кл.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981_64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06973" y="2214554"/>
            <a:ext cx="5420977" cy="378621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Про що мріяли дід та баба?</a:t>
            </a:r>
          </a:p>
          <a:p>
            <a:pPr lvl="1"/>
            <a:r>
              <a:rPr lang="uk-UA" dirty="0" smtClean="0"/>
              <a:t>Про хлопчика</a:t>
            </a:r>
          </a:p>
          <a:p>
            <a:r>
              <a:rPr lang="uk-UA" dirty="0" smtClean="0"/>
              <a:t>Чим займалось подружжя?</a:t>
            </a:r>
          </a:p>
          <a:p>
            <a:pPr lvl="1"/>
            <a:r>
              <a:rPr lang="uk-UA" dirty="0" smtClean="0"/>
              <a:t>Дід збирав хмиз, баба прала білизну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362_64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4281" y="714356"/>
            <a:ext cx="8776633" cy="6143644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85728"/>
            <a:ext cx="8858280" cy="4525963"/>
          </a:xfrm>
        </p:spPr>
        <p:txBody>
          <a:bodyPr/>
          <a:lstStyle/>
          <a:p>
            <a:r>
              <a:rPr lang="uk-UA" dirty="0" smtClean="0"/>
              <a:t>Звідки ж узявся у старих </a:t>
            </a:r>
            <a:r>
              <a:rPr lang="uk-UA" dirty="0" smtClean="0"/>
              <a:t>хлопчик ?</a:t>
            </a:r>
            <a:endParaRPr lang="uk-UA" dirty="0" smtClean="0"/>
          </a:p>
          <a:p>
            <a:pPr lvl="1"/>
            <a:r>
              <a:rPr lang="uk-UA" dirty="0" smtClean="0"/>
              <a:t>З персика</a:t>
            </a:r>
          </a:p>
          <a:p>
            <a:pPr lvl="1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028202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150628" y="1714488"/>
            <a:ext cx="6000793" cy="4500594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57298"/>
            <a:ext cx="4038600" cy="4525963"/>
          </a:xfrm>
        </p:spPr>
        <p:txBody>
          <a:bodyPr/>
          <a:lstStyle/>
          <a:p>
            <a:r>
              <a:rPr lang="uk-UA" dirty="0" smtClean="0"/>
              <a:t>Як ріс хлопчик?</a:t>
            </a:r>
          </a:p>
          <a:p>
            <a:pPr lvl="1"/>
            <a:r>
              <a:rPr lang="uk-UA" dirty="0"/>
              <a:t> </a:t>
            </a:r>
            <a:r>
              <a:rPr lang="uk-UA" dirty="0" err="1"/>
              <a:t>Момотаро</a:t>
            </a:r>
            <a:r>
              <a:rPr lang="uk-UA" dirty="0"/>
              <a:t> ріс як на дріжджах: з'їсть одну чашку рису — стає вищим, з'їсть другу — стає ще вищим. По недовгім часі він перетворився у прегарного юнака.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71612"/>
            <a:ext cx="4038600" cy="4525963"/>
          </a:xfrm>
        </p:spPr>
        <p:txBody>
          <a:bodyPr/>
          <a:lstStyle/>
          <a:p>
            <a:r>
              <a:rPr lang="uk-UA" dirty="0" smtClean="0"/>
              <a:t>Куди вирішив відправитись хлопець?</a:t>
            </a:r>
          </a:p>
          <a:p>
            <a:pPr lvl="1"/>
            <a:r>
              <a:rPr lang="uk-UA" dirty="0"/>
              <a:t>Баба спекла хлопцеві найбільших у Японії смачних коржів, а дід подарував йому хустину — зав'язувати голову, щоб піт не стікав на чоло, шаровари і меч. </a:t>
            </a:r>
          </a:p>
          <a:p>
            <a:pPr lvl="1"/>
            <a:endParaRPr lang="uk-UA" dirty="0"/>
          </a:p>
        </p:txBody>
      </p:sp>
      <p:pic>
        <p:nvPicPr>
          <p:cNvPr id="5" name="Содержимое 4" descr="112_2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71934" y="-1"/>
            <a:ext cx="4463216" cy="686778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85728"/>
            <a:ext cx="8501122" cy="4525963"/>
          </a:xfrm>
        </p:spPr>
        <p:txBody>
          <a:bodyPr/>
          <a:lstStyle/>
          <a:p>
            <a:r>
              <a:rPr lang="uk-UA" dirty="0" smtClean="0"/>
              <a:t>Хто ще захотів іти разом з </a:t>
            </a:r>
            <a:r>
              <a:rPr lang="uk-UA" dirty="0" err="1" smtClean="0"/>
              <a:t>Момотаро</a:t>
            </a:r>
            <a:r>
              <a:rPr lang="uk-UA" dirty="0" smtClean="0"/>
              <a:t>?</a:t>
            </a:r>
          </a:p>
          <a:p>
            <a:pPr lvl="1"/>
            <a:r>
              <a:rPr lang="uk-UA" dirty="0" smtClean="0"/>
              <a:t>Пес</a:t>
            </a:r>
          </a:p>
          <a:p>
            <a:pPr lvl="1"/>
            <a:r>
              <a:rPr lang="uk-UA" dirty="0" smtClean="0"/>
              <a:t>Фазан</a:t>
            </a:r>
          </a:p>
          <a:p>
            <a:pPr lvl="1"/>
            <a:r>
              <a:rPr lang="uk-UA" dirty="0" smtClean="0"/>
              <a:t>Мавпа </a:t>
            </a:r>
            <a:endParaRPr lang="uk-UA" dirty="0"/>
          </a:p>
        </p:txBody>
      </p:sp>
      <p:pic>
        <p:nvPicPr>
          <p:cNvPr id="7" name="Содержимое 6" descr="112_3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40130" y="214290"/>
            <a:ext cx="6503008" cy="4643470"/>
          </a:xfrm>
        </p:spPr>
      </p:pic>
      <p:pic>
        <p:nvPicPr>
          <p:cNvPr id="8" name="Рисунок 7" descr="8691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307290"/>
            <a:ext cx="7929586" cy="5550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500570"/>
            <a:ext cx="8929718" cy="2357430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Хто охороняв вхід до острова Чудовиськ?</a:t>
            </a:r>
          </a:p>
          <a:p>
            <a:r>
              <a:rPr lang="uk-UA" dirty="0" smtClean="0"/>
              <a:t>Хто допоміг </a:t>
            </a:r>
            <a:r>
              <a:rPr lang="uk-UA" dirty="0" err="1" smtClean="0"/>
              <a:t>Момотаро</a:t>
            </a:r>
            <a:r>
              <a:rPr lang="uk-UA" dirty="0" smtClean="0"/>
              <a:t> проникнути на острів?</a:t>
            </a:r>
          </a:p>
          <a:p>
            <a:pPr lvl="1"/>
            <a:r>
              <a:rPr lang="uk-UA" dirty="0"/>
              <a:t>Перед великою чорною брамою стояв вартовий — червоношкіре чудовисько. </a:t>
            </a:r>
          </a:p>
          <a:p>
            <a:pPr lvl="1">
              <a:buNone/>
            </a:pPr>
            <a:r>
              <a:rPr lang="uk-UA" dirty="0" smtClean="0"/>
              <a:t>  </a:t>
            </a:r>
            <a:r>
              <a:rPr lang="uk-UA" dirty="0"/>
              <a:t>Фазан злетів у повітря і видзьобав йому око. А тим часом мавпа перестрибнула через браму і відсунула засув. </a:t>
            </a:r>
          </a:p>
          <a:p>
            <a:pPr lvl="1"/>
            <a:endParaRPr lang="uk-UA" dirty="0"/>
          </a:p>
        </p:txBody>
      </p:sp>
      <p:pic>
        <p:nvPicPr>
          <p:cNvPr id="5" name="Содержимое 4" descr="8874_640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8037" b="17830"/>
          <a:stretch>
            <a:fillRect/>
          </a:stretch>
        </p:blipFill>
        <p:spPr>
          <a:xfrm>
            <a:off x="0" y="214290"/>
            <a:ext cx="9473152" cy="421481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4038600" cy="6858000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Як </a:t>
            </a:r>
            <a:r>
              <a:rPr lang="uk-UA" dirty="0" err="1" smtClean="0"/>
              <a:t>Момотаро</a:t>
            </a:r>
            <a:r>
              <a:rPr lang="uk-UA" dirty="0" smtClean="0"/>
              <a:t> переміг чудовиськ?</a:t>
            </a:r>
          </a:p>
          <a:p>
            <a:pPr lvl="1"/>
            <a:r>
              <a:rPr lang="uk-UA" dirty="0"/>
              <a:t> Та фазан кинувся дзьобати їм очі своїм довгим дзьобом, мавпа — дряпати обличчя кігтями, а собака — кусати за ноги. </a:t>
            </a:r>
            <a:endParaRPr lang="uk-UA" dirty="0" smtClean="0"/>
          </a:p>
          <a:p>
            <a:pPr lvl="1">
              <a:buNone/>
            </a:pPr>
            <a:r>
              <a:rPr lang="uk-UA" dirty="0" smtClean="0"/>
              <a:t> 	  </a:t>
            </a:r>
            <a:r>
              <a:rPr lang="uk-UA" dirty="0"/>
              <a:t>— Ой, болить! Рятуйте! — волали переможені чудовиська, їхній вожак упав навколішки перед </a:t>
            </a:r>
            <a:r>
              <a:rPr lang="uk-UA" dirty="0" err="1"/>
              <a:t>Момотаро</a:t>
            </a:r>
            <a:r>
              <a:rPr lang="uk-UA" dirty="0"/>
              <a:t> і заблагав: </a:t>
            </a:r>
          </a:p>
          <a:p>
            <a:pPr lvl="1">
              <a:buNone/>
            </a:pPr>
            <a:r>
              <a:rPr lang="uk-UA" dirty="0"/>
              <a:t>    — Прошу тебе, не вкорочуй нам життя! Віднині ми перестанемо чинити людям зло. А за це віддамо тобі всі скарби. </a:t>
            </a:r>
            <a:endParaRPr lang="uk-UA" dirty="0" smtClean="0"/>
          </a:p>
          <a:p>
            <a:pPr lvl="1"/>
            <a:endParaRPr lang="uk-UA" dirty="0"/>
          </a:p>
        </p:txBody>
      </p:sp>
      <p:pic>
        <p:nvPicPr>
          <p:cNvPr id="5" name="Содержимое 4" descr="76583695_2454993_Ushiwaka_Maru_tren_s_tengy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-49092"/>
            <a:ext cx="4643437" cy="693539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2852"/>
            <a:ext cx="4143372" cy="5983311"/>
          </a:xfrm>
        </p:spPr>
        <p:txBody>
          <a:bodyPr>
            <a:normAutofit/>
          </a:bodyPr>
          <a:lstStyle/>
          <a:p>
            <a:r>
              <a:rPr lang="uk-UA" dirty="0" smtClean="0"/>
              <a:t>Що отримав </a:t>
            </a:r>
            <a:r>
              <a:rPr lang="uk-UA" dirty="0" err="1" smtClean="0"/>
              <a:t>Момотара</a:t>
            </a:r>
            <a:r>
              <a:rPr lang="uk-UA" dirty="0" smtClean="0"/>
              <a:t> від переможених чудовиськ?</a:t>
            </a:r>
          </a:p>
          <a:p>
            <a:pPr lvl="1">
              <a:buNone/>
            </a:pPr>
            <a:r>
              <a:rPr lang="uk-UA" dirty="0"/>
              <a:t> — Гаразд, нехай буде по-твоєму, — погодився </a:t>
            </a:r>
            <a:r>
              <a:rPr lang="uk-UA" dirty="0" err="1"/>
              <a:t>Момотаро</a:t>
            </a:r>
            <a:r>
              <a:rPr lang="uk-UA" dirty="0"/>
              <a:t>. Чудовиська навантажили візок скарбами, і троє слуг </a:t>
            </a:r>
            <a:r>
              <a:rPr lang="uk-UA" dirty="0" err="1"/>
              <a:t>Момотаро</a:t>
            </a:r>
            <a:r>
              <a:rPr lang="uk-UA" dirty="0"/>
              <a:t> </a:t>
            </a:r>
            <a:r>
              <a:rPr lang="uk-UA" dirty="0" smtClean="0"/>
              <a:t>притягли </a:t>
            </a:r>
            <a:r>
              <a:rPr lang="uk-UA" dirty="0"/>
              <a:t>його в село. </a:t>
            </a:r>
          </a:p>
          <a:p>
            <a:pPr lvl="1">
              <a:buNone/>
            </a:pPr>
            <a:r>
              <a:rPr lang="uk-UA" dirty="0"/>
              <a:t>  </a:t>
            </a:r>
            <a:r>
              <a:rPr lang="uk-UA" dirty="0" smtClean="0"/>
              <a:t>  </a:t>
            </a:r>
            <a:r>
              <a:rPr lang="uk-UA" dirty="0"/>
              <a:t>— А таки наш </a:t>
            </a:r>
            <a:r>
              <a:rPr lang="uk-UA" dirty="0" err="1"/>
              <a:t>Момотаро</a:t>
            </a:r>
            <a:r>
              <a:rPr lang="uk-UA" dirty="0"/>
              <a:t> найсміливіший у Японії! — раділи дід і баба, плескаючи в долоні.</a:t>
            </a:r>
          </a:p>
        </p:txBody>
      </p:sp>
      <p:pic>
        <p:nvPicPr>
          <p:cNvPr id="5" name="Содержимое 4" descr="IMG_029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7708" r="25517"/>
          <a:stretch>
            <a:fillRect/>
          </a:stretch>
        </p:blipFill>
        <p:spPr>
          <a:xfrm>
            <a:off x="4214810" y="857232"/>
            <a:ext cx="4929190" cy="532357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Головна думка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Чого вчить казка?</a:t>
            </a:r>
            <a:endParaRPr lang="uk-UA" dirty="0"/>
          </a:p>
        </p:txBody>
      </p:sp>
      <p:pic>
        <p:nvPicPr>
          <p:cNvPr id="5" name="Содержимое 4" descr="29c9dd8dec0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786049" y="2143117"/>
            <a:ext cx="6174869" cy="463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Характеристика образу </a:t>
            </a:r>
            <a:r>
              <a:rPr lang="uk-UA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Момотаро</a:t>
            </a:r>
            <a:endParaRPr lang="uk-UA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Які риси характеру </a:t>
            </a:r>
            <a:r>
              <a:rPr lang="uk-UA" dirty="0" err="1" smtClean="0"/>
              <a:t>Момотаро</a:t>
            </a:r>
            <a:r>
              <a:rPr lang="uk-UA" dirty="0" smtClean="0"/>
              <a:t> підкреслено в казці?</a:t>
            </a:r>
          </a:p>
          <a:p>
            <a:r>
              <a:rPr lang="uk-UA" dirty="0" smtClean="0"/>
              <a:t>Чому тварини рада допомагають </a:t>
            </a:r>
            <a:r>
              <a:rPr lang="uk-UA" dirty="0" err="1" smtClean="0"/>
              <a:t>Момотаро</a:t>
            </a:r>
            <a:r>
              <a:rPr lang="uk-UA" dirty="0" smtClean="0"/>
              <a:t>? </a:t>
            </a:r>
            <a:endParaRPr lang="uk-UA" dirty="0"/>
          </a:p>
        </p:txBody>
      </p:sp>
      <p:pic>
        <p:nvPicPr>
          <p:cNvPr id="5" name="Содержимое 4" descr="28147698_24440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04036" y="3305664"/>
            <a:ext cx="5339964" cy="3552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Національний колорит казки</a:t>
            </a:r>
            <a:endParaRPr lang="uk-UA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 smtClean="0"/>
              <a:t>Що таке </a:t>
            </a:r>
            <a:r>
              <a:rPr lang="uk-UA" dirty="0" err="1" smtClean="0"/>
              <a:t>“національний</a:t>
            </a:r>
            <a:r>
              <a:rPr lang="uk-UA" dirty="0" smtClean="0"/>
              <a:t> </a:t>
            </a:r>
            <a:r>
              <a:rPr lang="uk-UA" dirty="0" err="1" smtClean="0"/>
              <a:t>колорит”</a:t>
            </a:r>
            <a:r>
              <a:rPr lang="uk-UA" dirty="0" smtClean="0"/>
              <a:t>?</a:t>
            </a:r>
          </a:p>
          <a:p>
            <a:r>
              <a:rPr lang="uk-UA" dirty="0" smtClean="0"/>
              <a:t>Розкажи про національний колорит цієї </a:t>
            </a:r>
            <a:r>
              <a:rPr lang="uk-UA" dirty="0" smtClean="0"/>
              <a:t>казки</a:t>
            </a:r>
            <a:endParaRPr lang="uk-UA" dirty="0"/>
          </a:p>
        </p:txBody>
      </p:sp>
      <p:pic>
        <p:nvPicPr>
          <p:cNvPr id="5" name="Содержимое 4" descr="89432534_sakura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2928934"/>
            <a:ext cx="4038600" cy="368320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287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Момотаро, або Хлопчик-персик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Головна думка</vt:lpstr>
      <vt:lpstr>Характеристика образу Момотаро</vt:lpstr>
      <vt:lpstr>Національний колорит казки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16</cp:revision>
  <dcterms:created xsi:type="dcterms:W3CDTF">2013-03-23T14:29:26Z</dcterms:created>
  <dcterms:modified xsi:type="dcterms:W3CDTF">2013-03-26T18:08:50Z</dcterms:modified>
</cp:coreProperties>
</file>