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5" r:id="rId4"/>
    <p:sldId id="257" r:id="rId5"/>
    <p:sldId id="266" r:id="rId6"/>
    <p:sldId id="261" r:id="rId7"/>
    <p:sldId id="267" r:id="rId8"/>
    <p:sldId id="262" r:id="rId9"/>
    <p:sldId id="263" r:id="rId1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4486C"/>
    <a:srgbClr val="336699"/>
    <a:srgbClr val="90786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3425" autoAdjust="0"/>
    <p:restoredTop sz="94660"/>
  </p:normalViewPr>
  <p:slideViewPr>
    <p:cSldViewPr>
      <p:cViewPr varScale="1">
        <p:scale>
          <a:sx n="67" d="100"/>
          <a:sy n="67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4191000"/>
            <a:ext cx="9144000" cy="552450"/>
          </a:xfrm>
        </p:spPr>
        <p:txBody>
          <a:bodyPr/>
          <a:lstStyle>
            <a:lvl1pPr algn="ctr">
              <a:defRPr sz="4000"/>
            </a:lvl1pPr>
          </a:lstStyle>
          <a:p>
            <a:pPr lvl="0"/>
            <a:r>
              <a:rPr lang="ru-RU" noProof="0" smtClean="0"/>
              <a:t>Образец заголовка</a:t>
            </a:r>
            <a:endParaRPr lang="en-US" noProof="0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4724400"/>
            <a:ext cx="9144000" cy="381000"/>
          </a:xfrm>
        </p:spPr>
        <p:txBody>
          <a:bodyPr/>
          <a:lstStyle>
            <a:lvl1pPr marL="0" indent="0" algn="ctr">
              <a:defRPr sz="1800"/>
            </a:lvl1pPr>
          </a:lstStyle>
          <a:p>
            <a:pPr lvl="0"/>
            <a:r>
              <a:rPr lang="ru-RU" noProof="0" smtClean="0"/>
              <a:t>Образец подзаголовка</a:t>
            </a:r>
            <a:endParaRPr lang="en-US" noProof="0" smtClean="0"/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0" y="6613525"/>
            <a:ext cx="2133600" cy="168275"/>
          </a:xfrm>
        </p:spPr>
        <p:txBody>
          <a:bodyPr/>
          <a:lstStyle>
            <a:lvl1pPr>
              <a:defRPr b="0">
                <a:latin typeface="Arial Black" pitchFamily="34" charset="0"/>
              </a:defRPr>
            </a:lvl1pPr>
          </a:lstStyle>
          <a:p>
            <a:endParaRPr lang="en-US"/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613525"/>
            <a:ext cx="2895600" cy="168275"/>
          </a:xfrm>
        </p:spPr>
        <p:txBody>
          <a:bodyPr/>
          <a:lstStyle>
            <a:lvl1pPr>
              <a:defRPr b="0">
                <a:latin typeface="Arial Black" pitchFamily="34" charset="0"/>
              </a:defRPr>
            </a:lvl1pPr>
          </a:lstStyle>
          <a:p>
            <a:endParaRPr lang="en-US"/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010400" y="6613525"/>
            <a:ext cx="2133600" cy="168275"/>
          </a:xfrm>
        </p:spPr>
        <p:txBody>
          <a:bodyPr/>
          <a:lstStyle>
            <a:lvl1pPr>
              <a:defRPr b="0">
                <a:latin typeface="Arial Black" pitchFamily="34" charset="0"/>
              </a:defRPr>
            </a:lvl1pPr>
          </a:lstStyle>
          <a:p>
            <a:fld id="{C4E7E9E4-C059-46EC-A2AA-9CCE4504139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F45DD9-2CAA-4D48-8C3B-D4F4B125F48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09061051"/>
      </p:ext>
    </p:extLst>
  </p:cSld>
  <p:clrMapOvr>
    <a:masterClrMapping/>
  </p:clrMapOvr>
  <p:transition spd="med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5881A0-053B-4709-BEEC-626852AB446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37700253"/>
      </p:ext>
    </p:extLst>
  </p:cSld>
  <p:clrMapOvr>
    <a:masterClrMapping/>
  </p:clrMapOvr>
  <p:transition spd="med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33400" y="914400"/>
            <a:ext cx="39243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10100" y="914400"/>
            <a:ext cx="39243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36C7B3-6B89-4F67-8A49-B222CF5DDC3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5624262"/>
      </p:ext>
    </p:extLst>
  </p:cSld>
  <p:clrMapOvr>
    <a:masterClrMapping/>
  </p:clrMapOvr>
  <p:transition spd="med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7520E5-5E87-44D1-AFAF-3BABD876AFD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98113151"/>
      </p:ext>
    </p:extLst>
  </p:cSld>
  <p:clrMapOvr>
    <a:masterClrMapping/>
  </p:clrMapOvr>
  <p:transition spd="med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4A1F4E-69C5-45CA-9379-30D3BA9EB56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49972248"/>
      </p:ext>
    </p:extLst>
  </p:cSld>
  <p:clrMapOvr>
    <a:masterClrMapping/>
  </p:clrMapOvr>
  <p:transition spd="med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337F8E-B05F-4399-94F6-8FAF4C85A21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15920671"/>
      </p:ext>
    </p:extLst>
  </p:cSld>
  <p:clrMapOvr>
    <a:masterClrMapping/>
  </p:clrMapOvr>
  <p:transition spd="med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26C6BD-2BF3-43C1-89E5-F485AB9DA44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30481340"/>
      </p:ext>
    </p:extLst>
  </p:cSld>
  <p:clrMapOvr>
    <a:masterClrMapping/>
  </p:clrMapOvr>
  <p:transition spd="med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602856-5450-4153-8A6C-EE0EECFBE2B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12599957"/>
      </p:ext>
    </p:extLst>
  </p:cSld>
  <p:clrMapOvr>
    <a:masterClrMapping/>
  </p:clrMapOvr>
  <p:transition spd="med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29A8EC-0F0A-4534-BAFC-2D0E845D2B4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91411079"/>
      </p:ext>
    </p:extLst>
  </p:cSld>
  <p:clrMapOvr>
    <a:masterClrMapping/>
  </p:clrMapOvr>
  <p:transition spd="med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34150" y="228600"/>
            <a:ext cx="2000250" cy="4724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228600"/>
            <a:ext cx="5848350" cy="4724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BA15B1-ACB0-4A7E-BD58-A6675E0C20A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55614703"/>
      </p:ext>
    </p:extLst>
  </p:cSld>
  <p:clrMapOvr>
    <a:masterClrMapping/>
  </p:clrMapOvr>
  <p:transition spd="med"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001000" cy="533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533400" y="914400"/>
            <a:ext cx="3924300" cy="4038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10100" y="914400"/>
            <a:ext cx="3924300" cy="19431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10100" y="3009900"/>
            <a:ext cx="3924300" cy="19431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0" y="6553200"/>
            <a:ext cx="2133600" cy="1968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581775"/>
            <a:ext cx="2895600" cy="16827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7010400" y="6581775"/>
            <a:ext cx="2133600" cy="136525"/>
          </a:xfrm>
        </p:spPr>
        <p:txBody>
          <a:bodyPr/>
          <a:lstStyle>
            <a:lvl1pPr>
              <a:defRPr/>
            </a:lvl1pPr>
          </a:lstStyle>
          <a:p>
            <a:fld id="{F9C8A74B-3702-43FF-80E1-53943106DE3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99545400"/>
      </p:ext>
    </p:extLst>
  </p:cSld>
  <p:clrMapOvr>
    <a:masterClrMapping/>
  </p:clrMapOvr>
  <p:transition spd="med"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001000" cy="533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533400" y="914400"/>
            <a:ext cx="3924300" cy="4038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10100" y="914400"/>
            <a:ext cx="3924300" cy="4038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0" y="6553200"/>
            <a:ext cx="2133600" cy="1968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581775"/>
            <a:ext cx="2895600" cy="16827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010400" y="6581775"/>
            <a:ext cx="2133600" cy="136525"/>
          </a:xfrm>
        </p:spPr>
        <p:txBody>
          <a:bodyPr/>
          <a:lstStyle>
            <a:lvl1pPr>
              <a:defRPr/>
            </a:lvl1pPr>
          </a:lstStyle>
          <a:p>
            <a:fld id="{CD729CEB-4CF3-4351-B361-A52BB99DE39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53414851"/>
      </p:ext>
    </p:extLst>
  </p:cSld>
  <p:clrMapOvr>
    <a:masterClrMapping/>
  </p:clrMapOvr>
  <p:transition spd="med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228600"/>
            <a:ext cx="8001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914400"/>
            <a:ext cx="80010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553200"/>
            <a:ext cx="2133600" cy="19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1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81775"/>
            <a:ext cx="2895600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b="1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581775"/>
            <a:ext cx="2133600" cy="13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1">
                <a:latin typeface="+mn-lt"/>
              </a:defRPr>
            </a:lvl1pPr>
          </a:lstStyle>
          <a:p>
            <a:fld id="{04F91A07-3CB7-4E8B-B232-1D64BFD41260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1031" name="Picture 7" descr="dancing_pharrow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81800" y="-533400"/>
            <a:ext cx="4106863" cy="792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 spd="med">
    <p:fade thruBlk="1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Franklin Gothic Medium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Franklin Gothic Medium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Franklin Gothic Medium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Franklin Gothic Medium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Franklin Gothic Medium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Franklin Gothic Medium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Franklin Gothic Medium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Franklin Gothic Medium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SzPct val="200000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SzPct val="200000"/>
        <a:defRPr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SzPct val="200000"/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SzPct val="200000"/>
        <a:defRPr sz="14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SzPct val="200000"/>
        <a:defRPr sz="1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SzPct val="200000"/>
        <a:defRPr sz="1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SzPct val="200000"/>
        <a:defRPr sz="1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SzPct val="200000"/>
        <a:defRPr sz="1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SzPct val="200000"/>
        <a:defRPr sz="14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User\Desktop\&#1044;&#1086;&#1089;&#1090;&#1086;&#1087;&#1088;&#1080;&#1084;&#1077;&#1095;&#1072;&#1090;&#1077;&#1083;&#1100;&#1085;&#1086;&#1089;&#1090;&#1080;%20&#1045;&#1075;&#1080;&#1087;&#1090;&#1072;.mp4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 rot="21416762">
            <a:off x="372449" y="710916"/>
            <a:ext cx="6143636" cy="2000264"/>
          </a:xfrm>
        </p:spPr>
        <p:txBody>
          <a:bodyPr/>
          <a:lstStyle/>
          <a:p>
            <a:r>
              <a:rPr lang="ru-RU" sz="3600" b="1" i="1" dirty="0" err="1" smtClean="0">
                <a:solidFill>
                  <a:srgbClr val="C00000"/>
                </a:solidFill>
                <a:latin typeface="Comic Sans MS" pitchFamily="66" charset="0"/>
              </a:rPr>
              <a:t>Давньоєгипетський</a:t>
            </a:r>
            <a:r>
              <a:rPr lang="ru-RU" sz="3600" b="1" i="1" dirty="0" smtClean="0">
                <a:solidFill>
                  <a:srgbClr val="C00000"/>
                </a:solidFill>
                <a:latin typeface="Comic Sans MS" pitchFamily="66" charset="0"/>
              </a:rPr>
              <a:t> </a:t>
            </a:r>
            <a:r>
              <a:rPr lang="ru-RU" sz="3600" b="1" i="1" dirty="0" err="1" smtClean="0">
                <a:solidFill>
                  <a:srgbClr val="C00000"/>
                </a:solidFill>
                <a:latin typeface="Comic Sans MS" pitchFamily="66" charset="0"/>
              </a:rPr>
              <a:t>міф</a:t>
            </a:r>
            <a:r>
              <a:rPr lang="ru-RU" sz="3600" b="1" i="1" dirty="0" smtClean="0">
                <a:solidFill>
                  <a:srgbClr val="C00000"/>
                </a:solidFill>
                <a:latin typeface="Comic Sans MS" pitchFamily="66" charset="0"/>
              </a:rPr>
              <a:t> </a:t>
            </a:r>
          </a:p>
          <a:p>
            <a:r>
              <a:rPr lang="ru-RU" sz="3600" b="1" i="1" dirty="0" smtClean="0">
                <a:solidFill>
                  <a:srgbClr val="C00000"/>
                </a:solidFill>
                <a:latin typeface="Comic Sans MS" pitchFamily="66" charset="0"/>
              </a:rPr>
              <a:t>про </a:t>
            </a:r>
            <a:r>
              <a:rPr lang="ru-RU" sz="3600" b="1" i="1" dirty="0" err="1" smtClean="0">
                <a:solidFill>
                  <a:srgbClr val="C00000"/>
                </a:solidFill>
                <a:latin typeface="Comic Sans MS" pitchFamily="66" charset="0"/>
              </a:rPr>
              <a:t>створення</a:t>
            </a:r>
            <a:r>
              <a:rPr lang="ru-RU" sz="3600" b="1" i="1" dirty="0" smtClean="0">
                <a:solidFill>
                  <a:srgbClr val="C00000"/>
                </a:solidFill>
                <a:latin typeface="Comic Sans MS" pitchFamily="66" charset="0"/>
              </a:rPr>
              <a:t> </a:t>
            </a:r>
            <a:r>
              <a:rPr lang="ru-RU" sz="3600" b="1" i="1" dirty="0" err="1" smtClean="0">
                <a:solidFill>
                  <a:srgbClr val="C00000"/>
                </a:solidFill>
                <a:latin typeface="Comic Sans MS" pitchFamily="66" charset="0"/>
              </a:rPr>
              <a:t>світу</a:t>
            </a:r>
            <a:endParaRPr lang="ru-RU" sz="3600" i="1" dirty="0">
              <a:solidFill>
                <a:srgbClr val="C00000"/>
              </a:solidFill>
              <a:latin typeface="Comic Sans MS" pitchFamily="66" charset="0"/>
            </a:endParaRPr>
          </a:p>
        </p:txBody>
      </p:sp>
      <p:pic>
        <p:nvPicPr>
          <p:cNvPr id="2058" name="Picture 10" descr="pharaoh_dance_pose_hg_clr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43636" y="857232"/>
            <a:ext cx="2065338" cy="3614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http://i1.glitter-graphics.org/pub/2751/2751181ifv35539vy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708920"/>
            <a:ext cx="5715000" cy="218122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2800" dirty="0" smtClean="0"/>
              <a:t>Літературний диктант з підказками «Міфи Давньої Індії»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3400" y="914400"/>
            <a:ext cx="6846912" cy="4038600"/>
          </a:xfrm>
        </p:spPr>
        <p:txBody>
          <a:bodyPr/>
          <a:lstStyle/>
          <a:p>
            <a:pPr marL="800100" lvl="1" indent="-342900"/>
            <a:r>
              <a:rPr lang="uk-UA" sz="2000" dirty="0" smtClean="0"/>
              <a:t>1. Світ виник із </a:t>
            </a:r>
            <a:r>
              <a:rPr lang="ru-RU" sz="2000" dirty="0" smtClean="0"/>
              <a:t>... (</a:t>
            </a:r>
            <a:r>
              <a:rPr lang="uk-UA" sz="2000" i="1" dirty="0" smtClean="0"/>
              <a:t>Золотого Яйця, краплини води, квітки лотоса, думки творця</a:t>
            </a:r>
            <a:r>
              <a:rPr lang="ru-RU" sz="2000" i="1" dirty="0" smtClean="0"/>
              <a:t>).</a:t>
            </a:r>
            <a:endParaRPr lang="ru-RU" sz="1600" dirty="0" smtClean="0"/>
          </a:p>
          <a:p>
            <a:pPr marL="800100" lvl="1" indent="-342900"/>
            <a:r>
              <a:rPr lang="uk-UA" sz="2000" dirty="0" smtClean="0"/>
              <a:t>2. Бог-творець світу </a:t>
            </a:r>
            <a:r>
              <a:rPr lang="ru-RU" sz="2000" dirty="0" smtClean="0"/>
              <a:t>- (</a:t>
            </a:r>
            <a:r>
              <a:rPr lang="ru-RU" sz="2000" i="1" dirty="0" smtClean="0"/>
              <a:t>Брахма, </a:t>
            </a:r>
            <a:r>
              <a:rPr lang="uk-UA" sz="2000" i="1" dirty="0" err="1" smtClean="0"/>
              <a:t>Вішну</a:t>
            </a:r>
            <a:r>
              <a:rPr lang="uk-UA" sz="2000" i="1" dirty="0" smtClean="0"/>
              <a:t>, </a:t>
            </a:r>
            <a:r>
              <a:rPr lang="uk-UA" sz="2000" i="1" dirty="0" err="1" smtClean="0"/>
              <a:t>Шива</a:t>
            </a:r>
            <a:r>
              <a:rPr lang="uk-UA" sz="2000" i="1" dirty="0" smtClean="0"/>
              <a:t>, </a:t>
            </a:r>
            <a:r>
              <a:rPr lang="uk-UA" sz="2000" i="1" dirty="0" err="1" smtClean="0"/>
              <a:t>Індра</a:t>
            </a:r>
            <a:r>
              <a:rPr lang="uk-UA" sz="2000" i="1" dirty="0" smtClean="0"/>
              <a:t>).</a:t>
            </a:r>
            <a:endParaRPr lang="ru-RU" sz="1600" dirty="0" smtClean="0"/>
          </a:p>
          <a:p>
            <a:pPr marL="800100" lvl="1" indent="-342900"/>
            <a:r>
              <a:rPr lang="uk-UA" sz="2000" dirty="0" smtClean="0"/>
              <a:t>3. Бог-охоронець світу </a:t>
            </a:r>
            <a:r>
              <a:rPr lang="ru-RU" sz="2000" dirty="0" smtClean="0"/>
              <a:t>-</a:t>
            </a:r>
            <a:r>
              <a:rPr lang="ru-RU" sz="2000" i="1" dirty="0" smtClean="0"/>
              <a:t> (Брахма, </a:t>
            </a:r>
            <a:r>
              <a:rPr lang="uk-UA" sz="2000" i="1" dirty="0" err="1" smtClean="0"/>
              <a:t>Вішну</a:t>
            </a:r>
            <a:r>
              <a:rPr lang="uk-UA" sz="2000" i="1" dirty="0" smtClean="0"/>
              <a:t>, </a:t>
            </a:r>
            <a:r>
              <a:rPr lang="uk-UA" sz="2000" i="1" dirty="0" err="1" smtClean="0"/>
              <a:t>Шива</a:t>
            </a:r>
            <a:r>
              <a:rPr lang="uk-UA" sz="2000" i="1" dirty="0" smtClean="0"/>
              <a:t>, </a:t>
            </a:r>
            <a:r>
              <a:rPr lang="uk-UA" sz="2000" i="1" dirty="0" err="1" smtClean="0"/>
              <a:t>Індра</a:t>
            </a:r>
            <a:r>
              <a:rPr lang="uk-UA" sz="2000" i="1" dirty="0" smtClean="0"/>
              <a:t>) </a:t>
            </a:r>
            <a:endParaRPr lang="ru-RU" sz="1600" dirty="0" smtClean="0"/>
          </a:p>
          <a:p>
            <a:pPr marL="457200" indent="-457200"/>
            <a:r>
              <a:rPr lang="uk-UA" sz="2400" dirty="0" smtClean="0"/>
              <a:t>      4. Бог-руйнівник </a:t>
            </a:r>
            <a:r>
              <a:rPr lang="ru-RU" sz="2400" dirty="0" smtClean="0"/>
              <a:t>-</a:t>
            </a:r>
            <a:r>
              <a:rPr lang="ru-RU" sz="2400" i="1" dirty="0" smtClean="0"/>
              <a:t> </a:t>
            </a:r>
            <a:r>
              <a:rPr lang="uk-UA" sz="2400" i="1" dirty="0" smtClean="0"/>
              <a:t>(</a:t>
            </a:r>
            <a:r>
              <a:rPr lang="uk-UA" sz="2400" i="1" dirty="0" err="1" smtClean="0"/>
              <a:t>Варуна</a:t>
            </a:r>
            <a:r>
              <a:rPr lang="uk-UA" sz="2400" i="1" dirty="0" smtClean="0"/>
              <a:t>, </a:t>
            </a:r>
            <a:r>
              <a:rPr lang="uk-UA" sz="2400" i="1" dirty="0" err="1" smtClean="0"/>
              <a:t>Вівасват</a:t>
            </a:r>
            <a:r>
              <a:rPr lang="uk-UA" sz="2400" i="1" dirty="0" smtClean="0"/>
              <a:t>, </a:t>
            </a:r>
            <a:r>
              <a:rPr lang="uk-UA" sz="2400" i="1" dirty="0" err="1" smtClean="0"/>
              <a:t>Вішну</a:t>
            </a:r>
            <a:r>
              <a:rPr lang="uk-UA" sz="2400" i="1" dirty="0" smtClean="0"/>
              <a:t>. </a:t>
            </a:r>
            <a:r>
              <a:rPr lang="uk-UA" sz="2400" i="1" dirty="0" err="1" smtClean="0"/>
              <a:t>Шива</a:t>
            </a:r>
            <a:r>
              <a:rPr lang="uk-UA" sz="2400" i="1" dirty="0" smtClean="0"/>
              <a:t>).</a:t>
            </a:r>
            <a:endParaRPr lang="ru-RU" sz="1800" dirty="0" smtClean="0"/>
          </a:p>
          <a:p>
            <a:pPr marL="800100" lvl="1" indent="-342900"/>
            <a:r>
              <a:rPr lang="uk-UA" sz="2000" dirty="0" smtClean="0"/>
              <a:t>5. Бог вітру і дощу - (</a:t>
            </a:r>
            <a:r>
              <a:rPr lang="uk-UA" sz="2000" i="1" dirty="0" err="1" smtClean="0"/>
              <a:t>Вівасват</a:t>
            </a:r>
            <a:r>
              <a:rPr lang="uk-UA" sz="2000" i="1" dirty="0" smtClean="0"/>
              <a:t>, </a:t>
            </a:r>
            <a:r>
              <a:rPr lang="uk-UA" sz="2000" i="1" dirty="0" err="1" smtClean="0"/>
              <a:t>Шива</a:t>
            </a:r>
            <a:r>
              <a:rPr lang="uk-UA" sz="2000" i="1" dirty="0" smtClean="0"/>
              <a:t>, </a:t>
            </a:r>
            <a:r>
              <a:rPr lang="uk-UA" sz="2000" i="1" dirty="0" err="1" smtClean="0"/>
              <a:t>Індра</a:t>
            </a:r>
            <a:r>
              <a:rPr lang="uk-UA" sz="2000" i="1" dirty="0" smtClean="0"/>
              <a:t>, Яма).</a:t>
            </a:r>
            <a:endParaRPr lang="ru-RU" sz="1600" dirty="0" smtClean="0"/>
          </a:p>
          <a:p>
            <a:pPr marL="800100" lvl="1" indent="-342900"/>
            <a:r>
              <a:rPr lang="uk-UA" sz="2000" dirty="0" smtClean="0"/>
              <a:t>6. Бог вогню </a:t>
            </a:r>
            <a:r>
              <a:rPr lang="ru-RU" sz="2000" dirty="0" smtClean="0"/>
              <a:t>- </a:t>
            </a:r>
            <a:r>
              <a:rPr lang="uk-UA" sz="2000" dirty="0" smtClean="0"/>
              <a:t>(</a:t>
            </a:r>
            <a:r>
              <a:rPr lang="uk-UA" sz="2000" dirty="0" err="1" smtClean="0"/>
              <a:t>Агні</a:t>
            </a:r>
            <a:r>
              <a:rPr lang="uk-UA" sz="2000" dirty="0" smtClean="0"/>
              <a:t>,</a:t>
            </a:r>
            <a:r>
              <a:rPr lang="uk-UA" sz="2000" i="1" dirty="0" smtClean="0"/>
              <a:t> </a:t>
            </a:r>
            <a:r>
              <a:rPr lang="uk-UA" sz="2000" i="1" dirty="0" err="1" smtClean="0"/>
              <a:t>Варуна</a:t>
            </a:r>
            <a:r>
              <a:rPr lang="uk-UA" sz="2000" i="1" dirty="0" smtClean="0"/>
              <a:t>, </a:t>
            </a:r>
            <a:r>
              <a:rPr lang="uk-UA" sz="2000" i="1" dirty="0" err="1" smtClean="0"/>
              <a:t>Сур'я</a:t>
            </a:r>
            <a:r>
              <a:rPr lang="uk-UA" sz="2000" i="1" dirty="0" smtClean="0"/>
              <a:t>, </a:t>
            </a:r>
            <a:r>
              <a:rPr lang="uk-UA" sz="2000" i="1" dirty="0" err="1" smtClean="0"/>
              <a:t>Шива</a:t>
            </a:r>
            <a:r>
              <a:rPr lang="uk-UA" sz="2000" i="1" dirty="0" smtClean="0"/>
              <a:t>).</a:t>
            </a:r>
            <a:endParaRPr lang="ru-RU" sz="1600" dirty="0" smtClean="0"/>
          </a:p>
          <a:p>
            <a:endParaRPr lang="ru-RU" dirty="0"/>
          </a:p>
        </p:txBody>
      </p:sp>
      <p:pic>
        <p:nvPicPr>
          <p:cNvPr id="4098" name="Picture 2" descr="https://s46.radikal.ru/i114/0911/ed/9f1f9c658e14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4268345"/>
            <a:ext cx="2448272" cy="69950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3400" y="914400"/>
            <a:ext cx="7134944" cy="4038600"/>
          </a:xfrm>
        </p:spPr>
        <p:txBody>
          <a:bodyPr/>
          <a:lstStyle/>
          <a:p>
            <a:pPr marL="800100" lvl="1" indent="-342900"/>
            <a:r>
              <a:rPr lang="uk-UA" sz="2000" dirty="0" smtClean="0"/>
              <a:t>7. Учення про духовну відповідальність за </a:t>
            </a:r>
            <a:r>
              <a:rPr lang="uk-UA" sz="2000" dirty="0" smtClean="0"/>
              <a:t>вчинки </a:t>
            </a:r>
            <a:r>
              <a:rPr lang="ru-RU" sz="2000" dirty="0" smtClean="0"/>
              <a:t>-</a:t>
            </a:r>
            <a:r>
              <a:rPr lang="ru-RU" sz="2000" i="1" dirty="0" smtClean="0"/>
              <a:t> (карма, </a:t>
            </a:r>
            <a:r>
              <a:rPr lang="uk-UA" sz="2000" i="1" dirty="0" err="1" smtClean="0"/>
              <a:t>аватар</a:t>
            </a:r>
            <a:r>
              <a:rPr lang="uk-UA" sz="2000" i="1" dirty="0" smtClean="0"/>
              <a:t>, каста).</a:t>
            </a:r>
            <a:endParaRPr lang="ru-RU" sz="1600" dirty="0" smtClean="0"/>
          </a:p>
          <a:p>
            <a:pPr marL="800100" lvl="1" indent="-342900"/>
            <a:r>
              <a:rPr lang="uk-UA" sz="2000" dirty="0" smtClean="0"/>
              <a:t>8. З богами за владу над світом воювали </a:t>
            </a:r>
            <a:r>
              <a:rPr lang="ru-RU" sz="2000" dirty="0" smtClean="0"/>
              <a:t>-</a:t>
            </a:r>
            <a:r>
              <a:rPr lang="ru-RU" sz="2000" i="1" dirty="0" smtClean="0"/>
              <a:t> </a:t>
            </a:r>
            <a:r>
              <a:rPr lang="uk-UA" sz="2000" i="1" dirty="0" smtClean="0"/>
              <a:t>(</a:t>
            </a:r>
            <a:r>
              <a:rPr lang="uk-UA" sz="2000" i="1" dirty="0" err="1" smtClean="0"/>
              <a:t>асури</a:t>
            </a:r>
            <a:r>
              <a:rPr lang="uk-UA" sz="2000" i="1" dirty="0" smtClean="0"/>
              <a:t>, люди, мудреці, слони).</a:t>
            </a:r>
            <a:endParaRPr lang="ru-RU" sz="1600" dirty="0" smtClean="0"/>
          </a:p>
          <a:p>
            <a:pPr marL="800100" lvl="1" indent="-342900"/>
            <a:r>
              <a:rPr lang="uk-UA" sz="2000" dirty="0" smtClean="0"/>
              <a:t>9. Прабатько всіх людей </a:t>
            </a:r>
            <a:r>
              <a:rPr lang="ru-RU" sz="2000" dirty="0" smtClean="0"/>
              <a:t>-</a:t>
            </a:r>
            <a:r>
              <a:rPr lang="ru-RU" sz="2000" i="1" dirty="0" smtClean="0"/>
              <a:t> (Брахма, </a:t>
            </a:r>
            <a:r>
              <a:rPr lang="uk-UA" sz="2000" i="1" dirty="0" err="1" smtClean="0"/>
              <a:t>Вішну</a:t>
            </a:r>
            <a:r>
              <a:rPr lang="uk-UA" sz="2000" i="1" dirty="0" smtClean="0"/>
              <a:t>, </a:t>
            </a:r>
            <a:r>
              <a:rPr lang="uk-UA" sz="2000" i="1" dirty="0" err="1" smtClean="0"/>
              <a:t>Вівасват</a:t>
            </a:r>
            <a:r>
              <a:rPr lang="uk-UA" sz="2000" i="1" dirty="0" smtClean="0"/>
              <a:t>, Яма).</a:t>
            </a:r>
            <a:endParaRPr lang="ru-RU" sz="1600" dirty="0" smtClean="0"/>
          </a:p>
          <a:p>
            <a:pPr marL="800100" lvl="1" indent="-342900"/>
            <a:r>
              <a:rPr lang="uk-UA" sz="2000" dirty="0" smtClean="0"/>
              <a:t>10. Перша людина на світі </a:t>
            </a:r>
            <a:r>
              <a:rPr lang="ru-RU" sz="2000" dirty="0" smtClean="0"/>
              <a:t>-</a:t>
            </a:r>
            <a:r>
              <a:rPr lang="ru-RU" sz="2000" i="1" dirty="0" smtClean="0"/>
              <a:t> </a:t>
            </a:r>
            <a:r>
              <a:rPr lang="uk-UA" sz="2000" i="1" dirty="0" smtClean="0"/>
              <a:t>(</a:t>
            </a:r>
            <a:r>
              <a:rPr lang="uk-UA" sz="2000" i="1" dirty="0" err="1" smtClean="0"/>
              <a:t>Вівасват</a:t>
            </a:r>
            <a:r>
              <a:rPr lang="uk-UA" sz="2000" i="1" dirty="0" smtClean="0"/>
              <a:t>. Ману. </a:t>
            </a:r>
            <a:r>
              <a:rPr lang="ru-RU" sz="2000" i="1" dirty="0" smtClean="0"/>
              <a:t>Брахма, </a:t>
            </a:r>
            <a:r>
              <a:rPr lang="uk-UA" sz="2000" i="1" dirty="0" smtClean="0"/>
              <a:t>Яма).</a:t>
            </a:r>
            <a:endParaRPr lang="ru-RU" sz="1600" dirty="0" smtClean="0"/>
          </a:p>
          <a:p>
            <a:pPr marL="800100" lvl="1" indent="-342900"/>
            <a:r>
              <a:rPr lang="uk-UA" sz="2000" dirty="0" smtClean="0"/>
              <a:t>11. Від потопу людей врятувала </a:t>
            </a:r>
            <a:r>
              <a:rPr lang="ru-RU" sz="2000" dirty="0" smtClean="0"/>
              <a:t>-</a:t>
            </a:r>
            <a:r>
              <a:rPr lang="ru-RU" sz="2000" i="1" dirty="0" smtClean="0"/>
              <a:t> </a:t>
            </a:r>
            <a:r>
              <a:rPr lang="uk-UA" sz="2000" i="1" dirty="0" smtClean="0"/>
              <a:t>(риба, черепа­ха, голубка, мураха).</a:t>
            </a:r>
            <a:endParaRPr lang="ru-RU" sz="1600" dirty="0" smtClean="0"/>
          </a:p>
          <a:p>
            <a:pPr marL="800100" lvl="1" indent="-342900"/>
            <a:r>
              <a:rPr lang="uk-UA" sz="2000" dirty="0" smtClean="0"/>
              <a:t>12. Гори, до яких пристав корабель під час потопу </a:t>
            </a:r>
            <a:r>
              <a:rPr lang="ru-RU" sz="2000" dirty="0" smtClean="0"/>
              <a:t>-</a:t>
            </a:r>
            <a:r>
              <a:rPr lang="ru-RU" sz="2000" i="1" dirty="0" smtClean="0"/>
              <a:t> </a:t>
            </a:r>
            <a:r>
              <a:rPr lang="uk-UA" sz="2000" i="1" dirty="0" smtClean="0"/>
              <a:t>(Кавказ, Гімалаї, Карпати, Урал).</a:t>
            </a:r>
            <a:endParaRPr lang="ru-RU" sz="1600" dirty="0" smtClean="0"/>
          </a:p>
          <a:p>
            <a:endParaRPr lang="ru-RU" sz="2400" dirty="0"/>
          </a:p>
        </p:txBody>
      </p:sp>
      <p:pic>
        <p:nvPicPr>
          <p:cNvPr id="3074" name="Picture 2" descr="https://s46.radikal.ru/i114/0911/ed/9f1f9c658e14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260648"/>
            <a:ext cx="2424436" cy="69269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914400"/>
            <a:ext cx="6967558" cy="4038600"/>
          </a:xfrm>
        </p:spPr>
        <p:txBody>
          <a:bodyPr/>
          <a:lstStyle/>
          <a:p>
            <a:pPr algn="r"/>
            <a:r>
              <a:rPr lang="ru-RU" sz="3200" dirty="0" smtClean="0"/>
              <a:t>Молчат гробницы, мумии и кости — </a:t>
            </a:r>
          </a:p>
          <a:p>
            <a:pPr algn="r"/>
            <a:r>
              <a:rPr lang="ru-RU" sz="3200" dirty="0" smtClean="0"/>
              <a:t>Лишь Слову жизнь дана.</a:t>
            </a:r>
          </a:p>
          <a:p>
            <a:pPr algn="r"/>
            <a:r>
              <a:rPr lang="ru-RU" sz="3200" dirty="0" smtClean="0"/>
              <a:t>Из древней тьмы, на мировом погосте </a:t>
            </a:r>
          </a:p>
          <a:p>
            <a:pPr algn="r"/>
            <a:r>
              <a:rPr lang="ru-RU" sz="3200" dirty="0" smtClean="0"/>
              <a:t>Звучат лишь письмена.</a:t>
            </a:r>
          </a:p>
          <a:p>
            <a:pPr algn="r"/>
            <a:r>
              <a:rPr lang="ru-RU" sz="3200" dirty="0" smtClean="0"/>
              <a:t>И. Бунин</a:t>
            </a:r>
          </a:p>
          <a:p>
            <a:pPr marL="0" indent="0"/>
            <a:endParaRPr lang="en-US" sz="1800" dirty="0"/>
          </a:p>
        </p:txBody>
      </p:sp>
      <p:pic>
        <p:nvPicPr>
          <p:cNvPr id="15382" name="Picture 22" descr="pharaoh_egyptian_dancing_walking_hg_clr"/>
          <p:cNvPicPr>
            <a:picLocks noGrp="1" noChangeAspect="1" noChangeArrowheads="1" noCrop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 flipH="1">
            <a:off x="152400" y="4724400"/>
            <a:ext cx="1493838" cy="19431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194" name="Picture 2" descr="https://s46.radikal.ru/i114/0911/ed/9f1f9c658e14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3861048"/>
            <a:ext cx="3333750" cy="9525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Подорож до Єгипту</a:t>
            </a:r>
            <a:endParaRPr lang="ru-RU" dirty="0"/>
          </a:p>
        </p:txBody>
      </p:sp>
      <p:pic>
        <p:nvPicPr>
          <p:cNvPr id="4" name="Достопримечательности Египта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539552" y="980728"/>
            <a:ext cx="7104547" cy="3996308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0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914400"/>
            <a:ext cx="7181872" cy="4038600"/>
          </a:xfrm>
        </p:spPr>
        <p:txBody>
          <a:bodyPr/>
          <a:lstStyle/>
          <a:p>
            <a:pPr marL="0" indent="0"/>
            <a:r>
              <a:rPr lang="ru-RU" sz="2800" b="1" i="1" dirty="0" err="1" smtClean="0">
                <a:solidFill>
                  <a:srgbClr val="002060"/>
                </a:solidFill>
              </a:rPr>
              <a:t>Єгипет</a:t>
            </a:r>
            <a:r>
              <a:rPr lang="ru-RU" sz="2800" dirty="0" smtClean="0"/>
              <a:t> — одна </a:t>
            </a:r>
            <a:r>
              <a:rPr lang="ru-RU" sz="2800" dirty="0" err="1" smtClean="0"/>
              <a:t>з</a:t>
            </a:r>
            <a:r>
              <a:rPr lang="ru-RU" sz="2800" dirty="0" smtClean="0"/>
              <a:t> </a:t>
            </a:r>
            <a:r>
              <a:rPr lang="ru-RU" sz="2800" dirty="0" err="1" smtClean="0"/>
              <a:t>найдавніших</a:t>
            </a:r>
            <a:r>
              <a:rPr lang="ru-RU" sz="2800" dirty="0" smtClean="0"/>
              <a:t> </a:t>
            </a:r>
            <a:r>
              <a:rPr lang="ru-RU" sz="2800" dirty="0" err="1" smtClean="0"/>
              <a:t>країн</a:t>
            </a:r>
            <a:r>
              <a:rPr lang="ru-RU" sz="2800" dirty="0" smtClean="0"/>
              <a:t> </a:t>
            </a:r>
            <a:r>
              <a:rPr lang="ru-RU" sz="2800" dirty="0" err="1" smtClean="0"/>
              <a:t>світу</a:t>
            </a:r>
            <a:r>
              <a:rPr lang="ru-RU" sz="2800" dirty="0" smtClean="0"/>
              <a:t>, яка </a:t>
            </a:r>
            <a:r>
              <a:rPr lang="ru-RU" sz="2800" dirty="0" err="1" smtClean="0"/>
              <a:t>асоціюється</a:t>
            </a:r>
            <a:r>
              <a:rPr lang="ru-RU" sz="2800" dirty="0" smtClean="0"/>
              <a:t> </a:t>
            </a:r>
            <a:r>
              <a:rPr lang="ru-RU" sz="2800" dirty="0" err="1" smtClean="0"/>
              <a:t>насамперед</a:t>
            </a:r>
            <a:r>
              <a:rPr lang="ru-RU" sz="2800" dirty="0" smtClean="0"/>
              <a:t> </a:t>
            </a:r>
            <a:r>
              <a:rPr lang="ru-RU" sz="2800" dirty="0" err="1" smtClean="0"/>
              <a:t>з</a:t>
            </a:r>
            <a:r>
              <a:rPr lang="ru-RU" sz="2800" dirty="0" smtClean="0"/>
              <a:t> одним </a:t>
            </a:r>
            <a:r>
              <a:rPr lang="ru-RU" sz="2800" dirty="0" err="1" smtClean="0"/>
              <a:t>із</a:t>
            </a:r>
            <a:r>
              <a:rPr lang="ru-RU" sz="2800" dirty="0" smtClean="0"/>
              <a:t> семи чудес </a:t>
            </a:r>
            <a:r>
              <a:rPr lang="ru-RU" sz="2800" dirty="0" err="1" smtClean="0"/>
              <a:t>світу</a:t>
            </a:r>
            <a:r>
              <a:rPr lang="ru-RU" sz="2800" dirty="0" smtClean="0"/>
              <a:t> — </a:t>
            </a:r>
            <a:r>
              <a:rPr lang="ru-RU" sz="2800" dirty="0" err="1" smtClean="0"/>
              <a:t>величними</a:t>
            </a:r>
            <a:r>
              <a:rPr lang="ru-RU" sz="2800" dirty="0" smtClean="0"/>
              <a:t> </a:t>
            </a:r>
            <a:r>
              <a:rPr lang="ru-RU" sz="2800" dirty="0" err="1" smtClean="0"/>
              <a:t>пірамідами</a:t>
            </a:r>
            <a:r>
              <a:rPr lang="ru-RU" sz="2800" dirty="0" smtClean="0"/>
              <a:t>, </a:t>
            </a:r>
            <a:r>
              <a:rPr lang="ru-RU" sz="2800" dirty="0" err="1" smtClean="0"/>
              <a:t>знаменитими</a:t>
            </a:r>
            <a:r>
              <a:rPr lang="ru-RU" sz="2800" dirty="0" smtClean="0"/>
              <a:t> фараонами, </a:t>
            </a:r>
            <a:r>
              <a:rPr lang="ru-RU" sz="2800" dirty="0" err="1" smtClean="0"/>
              <a:t>найбільшою</a:t>
            </a:r>
            <a:r>
              <a:rPr lang="ru-RU" sz="2800" dirty="0" smtClean="0"/>
              <a:t> </a:t>
            </a:r>
            <a:r>
              <a:rPr lang="ru-RU" sz="2800" dirty="0" err="1" smtClean="0"/>
              <a:t>річкою</a:t>
            </a:r>
            <a:r>
              <a:rPr lang="ru-RU" sz="2800" dirty="0" smtClean="0"/>
              <a:t> Африки — </a:t>
            </a:r>
            <a:r>
              <a:rPr lang="ru-RU" sz="2800" dirty="0" err="1" smtClean="0"/>
              <a:t>Нілом.У</a:t>
            </a:r>
            <a:r>
              <a:rPr lang="ru-RU" sz="2800" dirty="0" smtClean="0"/>
              <a:t> </a:t>
            </a:r>
            <a:r>
              <a:rPr lang="ru-RU" sz="2800" dirty="0" err="1" smtClean="0"/>
              <a:t>Єгипті</a:t>
            </a:r>
            <a:r>
              <a:rPr lang="ru-RU" sz="2800" dirty="0" smtClean="0"/>
              <a:t> </a:t>
            </a:r>
            <a:r>
              <a:rPr lang="ru-RU" sz="2800" dirty="0" err="1" smtClean="0"/>
              <a:t>виникла</a:t>
            </a:r>
            <a:r>
              <a:rPr lang="ru-RU" sz="2800" dirty="0" smtClean="0"/>
              <a:t> одна </a:t>
            </a:r>
            <a:r>
              <a:rPr lang="ru-RU" sz="2800" dirty="0" err="1" smtClean="0"/>
              <a:t>з</a:t>
            </a:r>
            <a:r>
              <a:rPr lang="ru-RU" sz="2800" dirty="0" smtClean="0"/>
              <a:t> </a:t>
            </a:r>
            <a:r>
              <a:rPr lang="ru-RU" sz="2800" dirty="0" err="1" smtClean="0"/>
              <a:t>найдавніших</a:t>
            </a:r>
            <a:r>
              <a:rPr lang="ru-RU" sz="2800" dirty="0" smtClean="0"/>
              <a:t> </a:t>
            </a:r>
            <a:r>
              <a:rPr lang="ru-RU" sz="2800" dirty="0" err="1" smtClean="0"/>
              <a:t>цивілізацій</a:t>
            </a:r>
            <a:r>
              <a:rPr lang="ru-RU" sz="2800" dirty="0" smtClean="0"/>
              <a:t> </a:t>
            </a:r>
            <a:r>
              <a:rPr lang="ru-RU" sz="2800" dirty="0" err="1" smtClean="0"/>
              <a:t>світу</a:t>
            </a:r>
            <a:r>
              <a:rPr lang="ru-RU" sz="2800" dirty="0" smtClean="0"/>
              <a:t>, </a:t>
            </a:r>
            <a:r>
              <a:rPr lang="ru-RU" sz="2800" dirty="0" err="1" smtClean="0"/>
              <a:t>і</a:t>
            </a:r>
            <a:r>
              <a:rPr lang="ru-RU" sz="2800" dirty="0" smtClean="0"/>
              <a:t> </a:t>
            </a:r>
            <a:r>
              <a:rPr lang="ru-RU" sz="2800" dirty="0" err="1" smtClean="0"/>
              <a:t>міфологія</a:t>
            </a:r>
            <a:r>
              <a:rPr lang="ru-RU" sz="2800" dirty="0" smtClean="0"/>
              <a:t> </a:t>
            </a:r>
            <a:r>
              <a:rPr lang="ru-RU" sz="2800" dirty="0" err="1" smtClean="0"/>
              <a:t>єгиптян</a:t>
            </a:r>
            <a:r>
              <a:rPr lang="ru-RU" sz="2800" dirty="0" smtClean="0"/>
              <a:t>, до </a:t>
            </a:r>
            <a:r>
              <a:rPr lang="ru-RU" sz="2800" dirty="0" err="1" smtClean="0"/>
              <a:t>якої</a:t>
            </a:r>
            <a:r>
              <a:rPr lang="ru-RU" sz="2800" dirty="0" smtClean="0"/>
              <a:t> ми </a:t>
            </a:r>
            <a:r>
              <a:rPr lang="ru-RU" sz="2800" dirty="0" err="1" smtClean="0"/>
              <a:t>сьогодні</a:t>
            </a:r>
            <a:r>
              <a:rPr lang="ru-RU" sz="2800" dirty="0" smtClean="0"/>
              <a:t> </a:t>
            </a:r>
            <a:r>
              <a:rPr lang="ru-RU" sz="2800" dirty="0" err="1" smtClean="0"/>
              <a:t>звернемося</a:t>
            </a:r>
            <a:r>
              <a:rPr lang="ru-RU" sz="2800" dirty="0" smtClean="0"/>
              <a:t>, </a:t>
            </a:r>
            <a:r>
              <a:rPr lang="ru-RU" sz="2800" dirty="0" err="1" smtClean="0"/>
              <a:t>теж</a:t>
            </a:r>
            <a:r>
              <a:rPr lang="ru-RU" sz="2800" dirty="0" smtClean="0"/>
              <a:t> </a:t>
            </a:r>
            <a:r>
              <a:rPr lang="ru-RU" sz="2800" dirty="0" err="1" smtClean="0"/>
              <a:t>дуже</a:t>
            </a:r>
            <a:r>
              <a:rPr lang="ru-RU" sz="2800" dirty="0" smtClean="0"/>
              <a:t> </a:t>
            </a:r>
            <a:r>
              <a:rPr lang="ru-RU" sz="2800" dirty="0" err="1" smtClean="0"/>
              <a:t>давня</a:t>
            </a:r>
            <a:r>
              <a:rPr lang="ru-RU" sz="2800" dirty="0" smtClean="0"/>
              <a:t>.</a:t>
            </a:r>
          </a:p>
          <a:p>
            <a:pPr marL="0" indent="0"/>
            <a:endParaRPr lang="en-US" sz="2800" dirty="0"/>
          </a:p>
        </p:txBody>
      </p:sp>
      <p:pic>
        <p:nvPicPr>
          <p:cNvPr id="59398" name="Picture 6" descr="pharaoh_egyptian_dancing_hg_clr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4648200"/>
            <a:ext cx="1493838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2800" dirty="0" err="1" smtClean="0"/>
              <a:t>ОЛС</a:t>
            </a:r>
            <a:r>
              <a:rPr lang="uk-UA" sz="2800" dirty="0" smtClean="0"/>
              <a:t> </a:t>
            </a:r>
            <a:r>
              <a:rPr lang="uk-UA" sz="2800" dirty="0" err="1" smtClean="0"/>
              <a:t>“Три</a:t>
            </a:r>
            <a:r>
              <a:rPr lang="uk-UA" sz="2800" dirty="0" smtClean="0"/>
              <a:t> основних групи єгипетських </a:t>
            </a:r>
            <a:r>
              <a:rPr lang="uk-UA" sz="2800" dirty="0" err="1" smtClean="0"/>
              <a:t>міфів”</a:t>
            </a:r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932040" y="980728"/>
            <a:ext cx="3025187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uk-UA" sz="2400" dirty="0" smtClean="0"/>
              <a:t>про створення світу</a:t>
            </a:r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915816" y="4293096"/>
            <a:ext cx="4572000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uk-UA" sz="2400" dirty="0" smtClean="0"/>
              <a:t>солярні міфи про бога </a:t>
            </a:r>
            <a:r>
              <a:rPr lang="uk-UA" sz="2400" dirty="0" err="1" smtClean="0"/>
              <a:t>Ра</a:t>
            </a:r>
            <a:r>
              <a:rPr lang="uk-UA" sz="2400" dirty="0" smtClean="0"/>
              <a:t>, його боротьбу з ворогами </a:t>
            </a:r>
            <a:endParaRPr lang="ru-RU" sz="2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5373216"/>
            <a:ext cx="2537874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uk-UA" sz="2400" dirty="0" smtClean="0"/>
              <a:t>міфи про </a:t>
            </a:r>
            <a:r>
              <a:rPr lang="uk-UA" sz="2400" dirty="0" err="1" smtClean="0"/>
              <a:t>Осіріса</a:t>
            </a:r>
            <a:endParaRPr lang="ru-RU" sz="2400" dirty="0"/>
          </a:p>
        </p:txBody>
      </p:sp>
      <p:pic>
        <p:nvPicPr>
          <p:cNvPr id="1028" name="Picture 4" descr="http://om-istina.ru/wp-content/uploads/2017/01/Osiris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908720"/>
            <a:ext cx="1814601" cy="45365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0" name="Picture 6" descr="http://orig08.deviantart.net/e010/f/2016/213/c/7/ra_for_the_smite_community_art_collab_by_hedgieart-d9zn0gi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5776" y="1052736"/>
            <a:ext cx="2392328" cy="3384376"/>
          </a:xfrm>
          <a:prstGeom prst="rect">
            <a:avLst/>
          </a:prstGeom>
          <a:noFill/>
        </p:spPr>
      </p:pic>
      <p:pic>
        <p:nvPicPr>
          <p:cNvPr id="1032" name="Picture 8" descr="http://svitppt.com.ua/images/28/27205/960/img18.jpg"/>
          <p:cNvPicPr>
            <a:picLocks noChangeAspect="1" noChangeArrowheads="1"/>
          </p:cNvPicPr>
          <p:nvPr/>
        </p:nvPicPr>
        <p:blipFill>
          <a:blip r:embed="rId4" cstate="print"/>
          <a:srcRect l="3150" t="4200" r="49601" b="3401"/>
          <a:stretch>
            <a:fillRect/>
          </a:stretch>
        </p:blipFill>
        <p:spPr bwMode="auto">
          <a:xfrm>
            <a:off x="5580112" y="1700808"/>
            <a:ext cx="1672550" cy="2453073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34" y="285728"/>
            <a:ext cx="8001000" cy="533400"/>
          </a:xfrm>
        </p:spPr>
        <p:txBody>
          <a:bodyPr/>
          <a:lstStyle/>
          <a:p>
            <a:pPr algn="ctr"/>
            <a:r>
              <a:rPr lang="ru-RU" sz="2800" i="1" dirty="0" err="1" smtClean="0">
                <a:solidFill>
                  <a:srgbClr val="C00000"/>
                </a:solidFill>
              </a:rPr>
              <a:t>Словникова</a:t>
            </a:r>
            <a:r>
              <a:rPr lang="ru-RU" sz="2800" i="1" dirty="0" smtClean="0">
                <a:solidFill>
                  <a:srgbClr val="C00000"/>
                </a:solidFill>
              </a:rPr>
              <a:t> робота</a:t>
            </a:r>
            <a:r>
              <a:rPr lang="ru-RU" sz="2800" dirty="0" smtClean="0">
                <a:solidFill>
                  <a:srgbClr val="C00000"/>
                </a:solidFill>
              </a:rPr>
              <a:t/>
            </a:r>
            <a:br>
              <a:rPr lang="ru-RU" sz="2800" dirty="0" smtClean="0">
                <a:solidFill>
                  <a:srgbClr val="C00000"/>
                </a:solidFill>
              </a:rPr>
            </a:b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87624" y="914400"/>
            <a:ext cx="6599086" cy="4038600"/>
          </a:xfrm>
        </p:spPr>
        <p:txBody>
          <a:bodyPr/>
          <a:lstStyle/>
          <a:p>
            <a:pPr marL="0" indent="0"/>
            <a:r>
              <a:rPr lang="ru-RU" b="1" i="1" dirty="0" err="1" smtClean="0">
                <a:solidFill>
                  <a:srgbClr val="C00000"/>
                </a:solidFill>
              </a:rPr>
              <a:t>Нун</a:t>
            </a:r>
            <a:r>
              <a:rPr lang="ru-RU" b="1" i="1" dirty="0" smtClean="0">
                <a:solidFill>
                  <a:srgbClr val="C00000"/>
                </a:solidFill>
              </a:rPr>
              <a:t> </a:t>
            </a:r>
            <a:r>
              <a:rPr lang="ru-RU" dirty="0" smtClean="0"/>
              <a:t>— </a:t>
            </a:r>
            <a:r>
              <a:rPr lang="ru-RU" dirty="0" err="1" smtClean="0"/>
              <a:t>уособлення</a:t>
            </a:r>
            <a:r>
              <a:rPr lang="ru-RU" dirty="0" smtClean="0"/>
              <a:t> первозданного водяного хаосу, </a:t>
            </a:r>
            <a:r>
              <a:rPr lang="ru-RU" dirty="0" err="1" smtClean="0"/>
              <a:t>одвічне</a:t>
            </a:r>
            <a:r>
              <a:rPr lang="ru-RU" dirty="0" smtClean="0"/>
              <a:t> </a:t>
            </a:r>
            <a:r>
              <a:rPr lang="ru-RU" dirty="0" err="1" smtClean="0"/>
              <a:t>космічне</a:t>
            </a:r>
            <a:r>
              <a:rPr lang="ru-RU" dirty="0" smtClean="0"/>
              <a:t> божество. </a:t>
            </a:r>
          </a:p>
          <a:p>
            <a:pPr marL="0" indent="0"/>
            <a:r>
              <a:rPr lang="ru-RU" b="1" i="1" dirty="0" err="1" smtClean="0">
                <a:solidFill>
                  <a:srgbClr val="C00000"/>
                </a:solidFill>
              </a:rPr>
              <a:t>Атум</a:t>
            </a:r>
            <a:r>
              <a:rPr lang="ru-RU" b="1" i="1" dirty="0" smtClean="0">
                <a:solidFill>
                  <a:srgbClr val="C00000"/>
                </a:solidFill>
              </a:rPr>
              <a:t> </a:t>
            </a:r>
            <a:r>
              <a:rPr lang="ru-RU" dirty="0" smtClean="0"/>
              <a:t>— бог </a:t>
            </a:r>
            <a:r>
              <a:rPr lang="ru-RU" dirty="0" err="1" smtClean="0"/>
              <a:t>сонця</a:t>
            </a:r>
            <a:r>
              <a:rPr lang="ru-RU" dirty="0" smtClean="0"/>
              <a:t>, </a:t>
            </a:r>
            <a:r>
              <a:rPr lang="ru-RU" dirty="0" err="1" smtClean="0"/>
              <a:t>називався</a:t>
            </a:r>
            <a:r>
              <a:rPr lang="ru-RU" dirty="0" smtClean="0"/>
              <a:t> </a:t>
            </a:r>
            <a:r>
              <a:rPr lang="ru-RU" dirty="0" err="1" smtClean="0"/>
              <a:t>вечірнім</a:t>
            </a:r>
            <a:r>
              <a:rPr lang="ru-RU" dirty="0" smtClean="0"/>
              <a:t> </a:t>
            </a:r>
            <a:r>
              <a:rPr lang="ru-RU" dirty="0" err="1" smtClean="0"/>
              <a:t>сонцем</a:t>
            </a:r>
            <a:r>
              <a:rPr lang="ru-RU" dirty="0" smtClean="0"/>
              <a:t>. </a:t>
            </a:r>
          </a:p>
          <a:p>
            <a:pPr marL="0" indent="0"/>
            <a:r>
              <a:rPr lang="ru-RU" b="1" i="1" dirty="0" err="1" smtClean="0">
                <a:solidFill>
                  <a:srgbClr val="C00000"/>
                </a:solidFill>
              </a:rPr>
              <a:t>Шу</a:t>
            </a:r>
            <a:r>
              <a:rPr lang="ru-RU" b="1" i="1" dirty="0" smtClean="0">
                <a:solidFill>
                  <a:srgbClr val="C00000"/>
                </a:solidFill>
              </a:rPr>
              <a:t> </a:t>
            </a:r>
            <a:r>
              <a:rPr lang="ru-RU" dirty="0" smtClean="0"/>
              <a:t>— бог </a:t>
            </a:r>
            <a:r>
              <a:rPr lang="ru-RU" dirty="0" err="1" smtClean="0"/>
              <a:t>вітру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повітря</a:t>
            </a:r>
            <a:r>
              <a:rPr lang="ru-RU" dirty="0" smtClean="0"/>
              <a:t>. </a:t>
            </a:r>
          </a:p>
          <a:p>
            <a:pPr marL="0" indent="0"/>
            <a:r>
              <a:rPr lang="ru-RU" b="1" i="1" dirty="0" err="1" smtClean="0">
                <a:solidFill>
                  <a:srgbClr val="C00000"/>
                </a:solidFill>
              </a:rPr>
              <a:t>Тефнут</a:t>
            </a:r>
            <a:r>
              <a:rPr lang="ru-RU" dirty="0" smtClean="0"/>
              <a:t> — богиня </a:t>
            </a:r>
            <a:r>
              <a:rPr lang="ru-RU" dirty="0" err="1" smtClean="0"/>
              <a:t>світового</a:t>
            </a:r>
            <a:r>
              <a:rPr lang="ru-RU" dirty="0" smtClean="0"/>
              <a:t> порядку, </a:t>
            </a:r>
            <a:r>
              <a:rPr lang="ru-RU" dirty="0" err="1" smtClean="0"/>
              <a:t>вологи</a:t>
            </a:r>
            <a:r>
              <a:rPr lang="ru-RU" dirty="0" smtClean="0"/>
              <a:t>.</a:t>
            </a:r>
          </a:p>
          <a:p>
            <a:pPr marL="0" indent="0"/>
            <a:r>
              <a:rPr lang="ru-RU" b="1" dirty="0" smtClean="0">
                <a:solidFill>
                  <a:srgbClr val="C00000"/>
                </a:solidFill>
              </a:rPr>
              <a:t>Геб </a:t>
            </a:r>
            <a:r>
              <a:rPr lang="ru-RU" dirty="0" smtClean="0"/>
              <a:t>— бог </a:t>
            </a:r>
            <a:r>
              <a:rPr lang="ru-RU" dirty="0" err="1" smtClean="0"/>
              <a:t>землі</a:t>
            </a:r>
            <a:r>
              <a:rPr lang="ru-RU" dirty="0" smtClean="0"/>
              <a:t>, </a:t>
            </a:r>
            <a:r>
              <a:rPr lang="ru-RU" dirty="0" err="1" smtClean="0"/>
              <a:t>син</a:t>
            </a:r>
            <a:r>
              <a:rPr lang="ru-RU" dirty="0" smtClean="0"/>
              <a:t> </a:t>
            </a:r>
            <a:r>
              <a:rPr lang="ru-RU" dirty="0" err="1" smtClean="0"/>
              <a:t>Шу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Тефнут</a:t>
            </a:r>
            <a:r>
              <a:rPr lang="ru-RU" dirty="0" smtClean="0"/>
              <a:t>. </a:t>
            </a:r>
          </a:p>
          <a:p>
            <a:pPr marL="0" indent="0"/>
            <a:r>
              <a:rPr lang="ru-RU" b="1" i="1" dirty="0" smtClean="0">
                <a:solidFill>
                  <a:srgbClr val="C00000"/>
                </a:solidFill>
              </a:rPr>
              <a:t>Нут</a:t>
            </a:r>
            <a:r>
              <a:rPr lang="ru-RU" dirty="0" smtClean="0"/>
              <a:t> — богиня неба, дочка </a:t>
            </a:r>
            <a:r>
              <a:rPr lang="ru-RU" dirty="0" err="1" smtClean="0"/>
              <a:t>Шу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Тефнут</a:t>
            </a:r>
            <a:r>
              <a:rPr lang="ru-RU" dirty="0" smtClean="0"/>
              <a:t>, дружина Геба. </a:t>
            </a:r>
          </a:p>
          <a:p>
            <a:pPr marL="0" indent="0"/>
            <a:r>
              <a:rPr lang="ru-RU" b="1" i="1" dirty="0" smtClean="0">
                <a:solidFill>
                  <a:srgbClr val="C00000"/>
                </a:solidFill>
              </a:rPr>
              <a:t>Ра </a:t>
            </a:r>
            <a:r>
              <a:rPr lang="ru-RU" dirty="0" smtClean="0"/>
              <a:t>— бог </a:t>
            </a:r>
            <a:r>
              <a:rPr lang="ru-RU" dirty="0" err="1" smtClean="0"/>
              <a:t>сонця</a:t>
            </a:r>
            <a:r>
              <a:rPr lang="ru-RU" dirty="0" smtClean="0"/>
              <a:t>. Центр </a:t>
            </a:r>
            <a:r>
              <a:rPr lang="ru-RU" dirty="0" err="1" smtClean="0"/>
              <a:t>його</a:t>
            </a:r>
            <a:r>
              <a:rPr lang="ru-RU" dirty="0" smtClean="0"/>
              <a:t> культу — </a:t>
            </a:r>
            <a:r>
              <a:rPr lang="ru-RU" dirty="0" err="1" smtClean="0"/>
              <a:t>місто</a:t>
            </a:r>
            <a:r>
              <a:rPr lang="ru-RU" dirty="0" smtClean="0"/>
              <a:t> </a:t>
            </a:r>
            <a:r>
              <a:rPr lang="ru-RU" dirty="0" err="1" smtClean="0"/>
              <a:t>Геліополь</a:t>
            </a:r>
            <a:r>
              <a:rPr lang="ru-RU" dirty="0" smtClean="0"/>
              <a:t>.</a:t>
            </a:r>
            <a:endParaRPr lang="en-US" dirty="0"/>
          </a:p>
        </p:txBody>
      </p:sp>
      <p:pic>
        <p:nvPicPr>
          <p:cNvPr id="59398" name="Picture 6" descr="pharaoh_egyptian_dancing_hg_clr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4648200"/>
            <a:ext cx="1493838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 descr="http://cdn.playbuzz.com/cdn/73c654b7-60eb-4ccc-9ee9-76bc90caeb28/c0c2a0a1-a3cd-4331-8707-56a571f788b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71800" y="4221088"/>
            <a:ext cx="4392488" cy="23060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>
                <a:solidFill>
                  <a:srgbClr val="C00000"/>
                </a:solidFill>
              </a:rPr>
              <a:t>Домашнє завдання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000108"/>
            <a:ext cx="6824682" cy="3952892"/>
          </a:xfrm>
        </p:spPr>
        <p:txBody>
          <a:bodyPr/>
          <a:lstStyle/>
          <a:p>
            <a:r>
              <a:rPr lang="uk-UA" sz="2800" dirty="0" smtClean="0"/>
              <a:t>С. 21 – 22.</a:t>
            </a:r>
          </a:p>
          <a:p>
            <a:r>
              <a:rPr lang="uk-UA" sz="2800" dirty="0" smtClean="0"/>
              <a:t>Запитання 1 (усно);</a:t>
            </a:r>
          </a:p>
          <a:p>
            <a:r>
              <a:rPr lang="uk-UA" sz="2800" dirty="0" smtClean="0"/>
              <a:t>*Запитання 2 (</a:t>
            </a:r>
            <a:r>
              <a:rPr lang="uk-UA" sz="2800" dirty="0" err="1" smtClean="0"/>
              <a:t>письм</a:t>
            </a:r>
            <a:r>
              <a:rPr lang="uk-UA" sz="2800" dirty="0" smtClean="0"/>
              <a:t>.)</a:t>
            </a:r>
          </a:p>
          <a:p>
            <a:r>
              <a:rPr lang="uk-UA" sz="2800" dirty="0" smtClean="0"/>
              <a:t>** Запитання 3 (</a:t>
            </a:r>
            <a:r>
              <a:rPr lang="uk-UA" sz="2800" dirty="0" err="1" smtClean="0"/>
              <a:t>письм</a:t>
            </a:r>
            <a:r>
              <a:rPr lang="uk-UA" sz="2800" dirty="0" smtClean="0"/>
              <a:t>.)</a:t>
            </a:r>
          </a:p>
          <a:p>
            <a:pPr>
              <a:buAutoNum type="arabicPeriod"/>
            </a:pPr>
            <a:endParaRPr lang="en-US" sz="2800" dirty="0"/>
          </a:p>
        </p:txBody>
      </p:sp>
      <p:pic>
        <p:nvPicPr>
          <p:cNvPr id="59398" name="Picture 6" descr="pharaoh_egyptian_dancing_hg_clr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4648200"/>
            <a:ext cx="1493838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gyptian_journey">
  <a:themeElements>
    <a:clrScheme name="silly_mi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illy_mime">
      <a:majorFont>
        <a:latin typeface="Franklin Gothic Medium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illy_mi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illy_mi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illy_mi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illy_mi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illy_mi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illy_mi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illy_mi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illy_mi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illy_mi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illy_mi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illy_mi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illy_mi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egyptian_journey</Template>
  <TotalTime>71</TotalTime>
  <Words>409</Words>
  <Application>Microsoft Office PowerPoint</Application>
  <PresentationFormat>Экран (4:3)</PresentationFormat>
  <Paragraphs>39</Paragraphs>
  <Slides>9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egyptian_journey</vt:lpstr>
      <vt:lpstr>Слайд 1</vt:lpstr>
      <vt:lpstr>Літературний диктант з підказками «Міфи Давньої Індії»</vt:lpstr>
      <vt:lpstr>Слайд 3</vt:lpstr>
      <vt:lpstr>Слайд 4</vt:lpstr>
      <vt:lpstr>Подорож до Єгипту</vt:lpstr>
      <vt:lpstr>Слайд 6</vt:lpstr>
      <vt:lpstr>ОЛС “Три основних групи єгипетських міфів”</vt:lpstr>
      <vt:lpstr>Словникова робота </vt:lpstr>
      <vt:lpstr>Домашнє завдання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maniak79</dc:creator>
  <cp:lastModifiedBy>User</cp:lastModifiedBy>
  <cp:revision>15</cp:revision>
  <dcterms:created xsi:type="dcterms:W3CDTF">2013-03-06T17:27:07Z</dcterms:created>
  <dcterms:modified xsi:type="dcterms:W3CDTF">2018-10-06T04:43:47Z</dcterms:modified>
</cp:coreProperties>
</file>