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8E25CE-1386-47AE-A56D-4DCF146A9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5985D4C2-3E81-4EA7-AEE2-557EFCF0A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E081F8-CE66-4297-8D37-56234B6A7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4A051CB-B4BB-4E8E-8409-C1833890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979651A-1E79-475A-AEB4-53809DF6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26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9E31F-3892-4154-93E3-E6CE2EF5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49D9ABC-DC27-4C40-8EF7-C1AFB1926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7D54F4B-2C11-4E29-81D4-F44E804D0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1D202DA-077D-4B42-B18C-398A793C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5A7FDD7-B201-460D-8C4B-D1E2971F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891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5A035-671F-4068-91C8-C11553E6D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028C65B-1632-4764-B8BC-1ECCF4F38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DBB3642-78B4-4A38-8D9C-30AA91F78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E8544AC-68D2-4C68-B92C-31D9AFFE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E0D99EA-D5B3-4AF9-BE11-77AD1F5A7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930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3E752D-E6A8-421A-B32D-9F430CBFC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70ACA35-7111-4EA7-8364-89D4825E3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F8E0A45-9CA5-48DD-A99E-0ADD14A5E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561836C-F5DA-4701-B2E0-D411A8CB7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AFFDF6F-7AD3-45EF-B60F-6FDD0F003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243A393-D284-4143-AC19-77A3C67E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1232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280B9-8BDF-4231-B617-64719A06C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EABA171-86BE-40A8-84F4-54BE59A0D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B7DF08D-5666-4297-977A-0A884F485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84F4058-2ABA-42CD-AA1A-014ADBE38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DD61C8E9-7726-420E-AA7E-50F70EADF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057AE56A-10B2-4331-9211-59B59F0C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5C22380-3CC5-4B42-B94A-B7EDDD84A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93FA0AC-5602-407A-B740-D9FD229C6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940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08E7B-E296-4970-ADD3-9093CB6E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F3D58DEF-763E-43C6-9EA9-038F63F5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502C448-949D-4FA9-A58A-90B89B50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E37A970-D554-4923-8587-A83CAA5A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614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00676DD-B530-4927-9ECB-62D201328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8CF355A-682E-4228-91E1-37047866E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09F2195-3ACC-491E-9B30-D1DD6B8F8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5431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F08AC-C6C9-48BB-BD42-8C87C9423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04FE35B-CF88-4505-9AFD-27CDCDF98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3633525-C117-4B7E-8506-6B50ED01C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D3DE3B4-4120-49BB-8B3F-7A8019DB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6A8B645-B3B6-4F1C-B01D-9B07D5E7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25A349C-8592-492D-9BE3-85C243A5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2604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2E9E6-E32B-499F-A199-F744D76A9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EDAE5DF-D396-4DBB-8A5D-FF82AA789F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8F18189-6E8F-46C7-96E6-21466EDC2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A0A46E3-6DF8-473E-AAB0-B7F53CADA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EED795B-5FFD-4892-829A-870CE9FD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5893C13-3FFA-4E99-B262-ED1FCD43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857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EF576-7061-4B4E-A375-7909F2DC5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5EEF856-7D02-440F-9355-E040F5F35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99260EC-E112-4C41-A666-A10BB43D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1444565-1A99-4401-81A5-C3F1E0841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8AC18E1-8DFF-4F0A-A5EA-3AE9F462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39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5E61F197-2A7A-4927-9BC1-1545B99771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8335815-459C-4E12-9612-B1A9C1940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81B69B4-F62E-44ED-9504-3D676CB0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466907C-7DB7-44E9-8E76-926174D5A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94EDA1A-C832-4BD3-A50E-CD09B0D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941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17AC25E-4415-4ACD-84D1-0E102C8C3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45EE0A1-029D-4857-A9C1-197919F31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758628E-3E2D-4C60-98A8-22F2BEA36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85B5E-9037-4143-8D49-F50DF28F5AF3}" type="datetimeFigureOut">
              <a:rPr lang="uk-UA" smtClean="0"/>
              <a:t>08.06.2020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4E433A0-DE26-43DB-8A8D-1F3DC027D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E003A1F-0048-4EAC-BCE7-28A5FA1EA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DBCB0-6EB8-44CD-B2D6-435FD2097ED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957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0DBEB-E44F-48FF-A29B-A5843A087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622" y="1396538"/>
            <a:ext cx="9144000" cy="3925599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Балада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жанр фольклору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«Хмари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70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D98EE-3B3B-4B13-84D6-192CFE81F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8" y="156754"/>
            <a:ext cx="3914501" cy="2455817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Сформулюйте визначення балади, виписавши слова з «хмари»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037ABE-FA14-4772-8A7C-9C8A64DB3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187" y="157005"/>
            <a:ext cx="5133703" cy="654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2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D3C3307-84E2-4C26-A3CB-571FF305F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1052" y="2491831"/>
            <a:ext cx="8177348" cy="2485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Балада</a:t>
            </a: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танцювальна пісенька – невеликий за розміром ліро-епічний твір фольклорного походження на легендарну чи історичну тему.</a:t>
            </a:r>
          </a:p>
        </p:txBody>
      </p:sp>
    </p:spTree>
    <p:extLst>
      <p:ext uri="{BB962C8B-B14F-4D97-AF65-F5344CB8AC3E}">
        <p14:creationId xmlns:p14="http://schemas.microsoft.com/office/powerpoint/2010/main" val="1767456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17C60-4A59-4982-8271-EA57CFDB2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846" y="91441"/>
            <a:ext cx="4881154" cy="849085"/>
          </a:xfrm>
        </p:spPr>
        <p:txBody>
          <a:bodyPr>
            <a:normAutofit fontScale="90000"/>
          </a:bodyPr>
          <a:lstStyle/>
          <a:p>
            <a:r>
              <a:rPr lang="uk-UA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Випишіть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тематику балад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1A7592-2F93-4954-9AE5-7B53D8806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01" y="940526"/>
            <a:ext cx="8956597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7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C7899-2474-41C8-AA4D-E6D9DC46C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160" y="1207997"/>
            <a:ext cx="4767944" cy="44420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балад:</a:t>
            </a:r>
            <a:b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родинно-побутові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міфологічні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кохання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9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23B4D-2C40-476A-953A-22EC877E9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97" y="191552"/>
            <a:ext cx="4193177" cy="954224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 ознаки балад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1EBF0B-113E-49D3-84FE-A606E1806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028" y="191552"/>
            <a:ext cx="5757384" cy="647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93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47D0BF-65DC-452D-B9FE-90F3D5392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599" y="1514657"/>
            <a:ext cx="7197635" cy="4624886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Ознаки балад:</a:t>
            </a:r>
            <a:b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усне поширення і зберігання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реальне поєднується з фантастичним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невелика кількість персонажів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узагальненість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відсутня деталізація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стислість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композиція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гостросюжетність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37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2C969-F625-46E6-98E2-BF1FC696F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994" y="169183"/>
            <a:ext cx="3938452" cy="810532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 види балад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ADE140-DE0D-4F99-A1B8-8A43E3314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017" y="756956"/>
            <a:ext cx="6241800" cy="593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83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04BDE-6CF4-4A39-BEED-01D872287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6685" y="1161959"/>
            <a:ext cx="2913018" cy="42199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балад:</a:t>
            </a:r>
            <a:b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фольклорні</a:t>
            </a:r>
            <a:b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літературні</a:t>
            </a:r>
          </a:p>
        </p:txBody>
      </p:sp>
    </p:spTree>
    <p:extLst>
      <p:ext uri="{BB962C8B-B14F-4D97-AF65-F5344CB8AC3E}">
        <p14:creationId xmlns:p14="http://schemas.microsoft.com/office/powerpoint/2010/main" val="692348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20CA3-FFA1-40EA-834F-732624194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234" y="1880417"/>
            <a:ext cx="8828315" cy="2783024"/>
          </a:xfrm>
        </p:spPr>
        <p:txBody>
          <a:bodyPr>
            <a:normAutofit/>
          </a:bodyPr>
          <a:lstStyle/>
          <a:p>
            <a:r>
              <a:rPr lang="uk-UA" sz="8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620344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Мило</Template>
  <TotalTime>62</TotalTime>
  <Words>57</Words>
  <Application>Microsoft Office PowerPoint</Application>
  <PresentationFormat>Широкий екран</PresentationFormat>
  <Paragraphs>10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Балада як жанр фольклору і літератури. Характерні ознаки балади. «Хмари слів» </vt:lpstr>
      <vt:lpstr>Сформулюйте визначення балади, виписавши слова з «хмари»</vt:lpstr>
      <vt:lpstr>Презентація PowerPoint</vt:lpstr>
      <vt:lpstr>Випишіть тематику балад</vt:lpstr>
      <vt:lpstr>Тематика балад: родинно-побутові історичні міфологічні про кохання </vt:lpstr>
      <vt:lpstr>Визначте ознаки балад</vt:lpstr>
      <vt:lpstr>Ознаки балад:  усне поширення і зберігання реальне поєднується з фантастичним невелика кількість персонажів узагальненість відсутня деталізація стислість композиція гостросюжетність </vt:lpstr>
      <vt:lpstr>Назвіть види балад</vt:lpstr>
      <vt:lpstr>Види балад: фольклорні літературні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Lesia</dc:creator>
  <cp:lastModifiedBy>Lesia</cp:lastModifiedBy>
  <cp:revision>5</cp:revision>
  <dcterms:created xsi:type="dcterms:W3CDTF">2020-06-08T19:16:45Z</dcterms:created>
  <dcterms:modified xsi:type="dcterms:W3CDTF">2020-06-08T20:19:17Z</dcterms:modified>
</cp:coreProperties>
</file>