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61" r:id="rId3"/>
    <p:sldId id="262" r:id="rId4"/>
    <p:sldId id="257" r:id="rId5"/>
    <p:sldId id="259" r:id="rId6"/>
    <p:sldId id="258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71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32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4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5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7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4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0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7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8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5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6253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381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8588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442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02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78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FD61B-C9C2-47A3-961E-B7CBA8090B4D}" type="datetimeFigureOut">
              <a:rPr lang="ru-RU" smtClean="0"/>
              <a:t>18.07.2018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53CD41-380A-4642-97FC-CABA2C67F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72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0332" cy="693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2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0"/>
            <a:ext cx="11822806" cy="69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1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0"/>
            <a:ext cx="118356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7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75020" y="3477296"/>
            <a:ext cx="8529592" cy="13000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1" y="0"/>
            <a:ext cx="1198291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1" y="3429000"/>
            <a:ext cx="8512934" cy="315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9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0311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85"/>
            <a:ext cx="12067504" cy="68518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4" y="3116686"/>
            <a:ext cx="11221277" cy="34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1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46" y="0"/>
            <a:ext cx="1175841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68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462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3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3052293"/>
            <a:ext cx="8915399" cy="1725088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Презентація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443117"/>
          </a:xfrm>
        </p:spPr>
        <p:txBody>
          <a:bodyPr>
            <a:normAutofit fontScale="92500" lnSpcReduction="20000"/>
          </a:bodyPr>
          <a:lstStyle/>
          <a:p>
            <a:r>
              <a:rPr lang="uk-UA" sz="2000" dirty="0"/>
              <a:t>і</a:t>
            </a:r>
            <a:r>
              <a:rPr lang="uk-UA" sz="2000" dirty="0" smtClean="0"/>
              <a:t>з зарубіжної </a:t>
            </a:r>
            <a:r>
              <a:rPr lang="uk-UA" sz="2000" dirty="0" smtClean="0"/>
              <a:t>літератури</a:t>
            </a:r>
          </a:p>
          <a:p>
            <a:r>
              <a:rPr lang="uk-UA" sz="2000" dirty="0" smtClean="0"/>
              <a:t>вчителя 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Борівського ЗЗСО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І-ІІІ ступенів</a:t>
            </a:r>
            <a:br>
              <a:rPr lang="uk-UA" sz="2000" dirty="0" smtClean="0"/>
            </a:br>
            <a:r>
              <a:rPr lang="uk-UA" sz="2000" dirty="0" err="1" smtClean="0"/>
              <a:t>Станкевич</a:t>
            </a:r>
            <a:r>
              <a:rPr lang="uk-UA" sz="2000" dirty="0" smtClean="0"/>
              <a:t> Людмили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6910250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</TotalTime>
  <Words>5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Презентація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андрей</cp:lastModifiedBy>
  <cp:revision>6</cp:revision>
  <dcterms:created xsi:type="dcterms:W3CDTF">2017-09-27T17:27:17Z</dcterms:created>
  <dcterms:modified xsi:type="dcterms:W3CDTF">2018-07-18T10:58:19Z</dcterms:modified>
</cp:coreProperties>
</file>