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343BB-C91F-4422-8308-0DC6538A560E}" type="datetimeFigureOut">
              <a:rPr lang="ru-RU" smtClean="0"/>
              <a:pPr/>
              <a:t>пн 09.07.18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8C15-7775-4A1A-96DE-D0325ECD0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229200"/>
            <a:ext cx="4968552" cy="14700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Образ </a:t>
            </a:r>
            <a:r>
              <a:rPr lang="ru-RU" sz="3600" dirty="0" err="1">
                <a:solidFill>
                  <a:srgbClr val="002060"/>
                </a:solidFill>
              </a:rPr>
              <a:t>Гуллівера</a:t>
            </a:r>
            <a:r>
              <a:rPr lang="ru-RU" sz="3600" dirty="0">
                <a:solidFill>
                  <a:srgbClr val="002060"/>
                </a:solidFill>
              </a:rPr>
              <a:t> як </a:t>
            </a:r>
            <a:r>
              <a:rPr lang="ru-RU" sz="3600" dirty="0" err="1">
                <a:solidFill>
                  <a:srgbClr val="002060"/>
                </a:solidFill>
              </a:rPr>
              <a:t>втілення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концепції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нової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людини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36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23100" t="5183" b="1750"/>
          <a:stretch>
            <a:fillRect/>
          </a:stretch>
        </p:blipFill>
        <p:spPr bwMode="auto">
          <a:xfrm rot="208652">
            <a:off x="6359304" y="255747"/>
            <a:ext cx="2273918" cy="2018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ÐÐ°ÑÑÐ¸Ð½ÐºÐ¸ Ð¿Ð¾ Ð·Ð°Ð¿ÑÐ¾ÑÑ Ð³ÑÐ»Ð»Ð¸Ð²ÐµÑ Ð² ÑÑÑÐ°Ð½Ðµ Ð»Ð¸Ð»Ð¸Ð¿ÑÑÐ¾Ð² ÐºÐ°Ð´Ñ Ð¸Ð· ÑÐ¸Ð»ÑÐ¼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636912"/>
            <a:ext cx="230425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65877">
            <a:off x="6313627" y="5017881"/>
            <a:ext cx="2457273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99412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srgbClr val="002060"/>
                </a:solidFill>
              </a:rPr>
              <a:t>Вікторина</a:t>
            </a:r>
            <a:r>
              <a:rPr lang="ru-RU" sz="3600" dirty="0">
                <a:solidFill>
                  <a:srgbClr val="002060"/>
                </a:solidFill>
              </a:rPr>
              <a:t> для </a:t>
            </a:r>
            <a:r>
              <a:rPr lang="ru-RU" sz="3600" dirty="0" err="1">
                <a:solidFill>
                  <a:srgbClr val="002060"/>
                </a:solidFill>
              </a:rPr>
              <a:t>найуважніших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читачів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600200"/>
            <a:ext cx="4690864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/>
              <a:t>1)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речі</a:t>
            </a:r>
            <a:r>
              <a:rPr lang="ru-RU" sz="2400" dirty="0"/>
              <a:t> </a:t>
            </a:r>
            <a:r>
              <a:rPr lang="ru-RU" sz="2400" dirty="0" err="1"/>
              <a:t>завжди</a:t>
            </a:r>
            <a:r>
              <a:rPr lang="ru-RU" sz="2400" dirty="0"/>
              <a:t> брав </a:t>
            </a:r>
            <a:r>
              <a:rPr lang="ru-RU" sz="2400" dirty="0" err="1"/>
              <a:t>із</a:t>
            </a:r>
            <a:r>
              <a:rPr lang="ru-RU" sz="2400" dirty="0"/>
              <a:t> собою у </a:t>
            </a:r>
            <a:r>
              <a:rPr lang="ru-RU" sz="2400" dirty="0" err="1"/>
              <a:t>плавання</a:t>
            </a:r>
            <a:r>
              <a:rPr lang="ru-RU" sz="2400" dirty="0"/>
              <a:t> </a:t>
            </a:r>
            <a:r>
              <a:rPr lang="ru-RU" sz="2400" dirty="0" err="1"/>
              <a:t>Гуллівер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2) Яку науку </a:t>
            </a:r>
            <a:r>
              <a:rPr lang="ru-RU" sz="2400" dirty="0" err="1"/>
              <a:t>вивчав</a:t>
            </a:r>
            <a:r>
              <a:rPr lang="ru-RU" sz="2400" dirty="0"/>
              <a:t> </a:t>
            </a:r>
            <a:r>
              <a:rPr lang="ru-RU" sz="2400" dirty="0" err="1"/>
              <a:t>Гуллівер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3) Як </a:t>
            </a:r>
            <a:r>
              <a:rPr lang="ru-RU" sz="2400" dirty="0" err="1"/>
              <a:t>Гуллівер</a:t>
            </a:r>
            <a:r>
              <a:rPr lang="ru-RU" sz="2400" dirty="0"/>
              <a:t> </a:t>
            </a:r>
            <a:r>
              <a:rPr lang="ru-RU" sz="2400" dirty="0" err="1"/>
              <a:t>опинився</a:t>
            </a:r>
            <a:r>
              <a:rPr lang="ru-RU" sz="2400" dirty="0"/>
              <a:t> на </a:t>
            </a:r>
            <a:r>
              <a:rPr lang="ru-RU" sz="2400" dirty="0" err="1"/>
              <a:t>острові</a:t>
            </a:r>
            <a:r>
              <a:rPr lang="ru-RU" sz="2400" dirty="0"/>
              <a:t> </a:t>
            </a:r>
            <a:r>
              <a:rPr lang="ru-RU" sz="2400" dirty="0" err="1"/>
              <a:t>ліліпутів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4) </a:t>
            </a:r>
            <a:r>
              <a:rPr lang="ru-RU" sz="2400" dirty="0" err="1"/>
              <a:t>Чому</a:t>
            </a:r>
            <a:r>
              <a:rPr lang="ru-RU" sz="2400" dirty="0"/>
              <a:t> </a:t>
            </a:r>
            <a:r>
              <a:rPr lang="ru-RU" sz="2400" dirty="0" err="1"/>
              <a:t>Гуллівер</a:t>
            </a:r>
            <a:r>
              <a:rPr lang="ru-RU" sz="2400" dirty="0"/>
              <a:t> не </a:t>
            </a:r>
            <a:r>
              <a:rPr lang="ru-RU" sz="2400" dirty="0" err="1"/>
              <a:t>зміг</a:t>
            </a:r>
            <a:r>
              <a:rPr lang="ru-RU" sz="2400" dirty="0"/>
              <a:t> </a:t>
            </a:r>
            <a:r>
              <a:rPr lang="ru-RU" sz="2400" dirty="0" err="1"/>
              <a:t>піднятися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того, як </a:t>
            </a:r>
            <a:r>
              <a:rPr lang="ru-RU" sz="2400" dirty="0" err="1"/>
              <a:t>опритомнів</a:t>
            </a:r>
            <a:r>
              <a:rPr lang="ru-RU" sz="2400" dirty="0"/>
              <a:t> на берегу?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5</a:t>
            </a:r>
            <a:r>
              <a:rPr lang="ru-RU" sz="2400" dirty="0"/>
              <a:t>) </a:t>
            </a:r>
            <a:r>
              <a:rPr lang="ru-RU" sz="2400" dirty="0" err="1"/>
              <a:t>Які</a:t>
            </a:r>
            <a:r>
              <a:rPr lang="ru-RU" sz="2400" dirty="0"/>
              <a:t> науки добре </a:t>
            </a:r>
            <a:r>
              <a:rPr lang="ru-RU" sz="2400" dirty="0" err="1"/>
              <a:t>розвинені</a:t>
            </a:r>
            <a:r>
              <a:rPr lang="ru-RU" sz="2400" dirty="0"/>
              <a:t> в </a:t>
            </a:r>
            <a:r>
              <a:rPr lang="ru-RU" sz="2400" dirty="0" err="1"/>
              <a:t>Ліліпутії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6) Де </a:t>
            </a:r>
            <a:r>
              <a:rPr lang="ru-RU" sz="2400" dirty="0" err="1"/>
              <a:t>виховувалися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в </a:t>
            </a:r>
            <a:r>
              <a:rPr lang="ru-RU" sz="2400" dirty="0" err="1"/>
              <a:t>Ліліпутії</a:t>
            </a:r>
            <a:r>
              <a:rPr lang="ru-RU" sz="2400" dirty="0"/>
              <a:t>?</a:t>
            </a: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8050" y="5085184"/>
            <a:ext cx="1885950" cy="16192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88640"/>
            <a:ext cx="4978896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/>
              <a:t>7)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здивувало</a:t>
            </a:r>
            <a:r>
              <a:rPr lang="ru-RU" sz="2400" dirty="0"/>
              <a:t> </a:t>
            </a:r>
            <a:r>
              <a:rPr lang="ru-RU" sz="2400" dirty="0" err="1"/>
              <a:t>Гуллівера</a:t>
            </a:r>
            <a:r>
              <a:rPr lang="ru-RU" sz="2400" dirty="0"/>
              <a:t> в </a:t>
            </a:r>
            <a:r>
              <a:rPr lang="ru-RU" sz="2400" dirty="0" err="1"/>
              <a:t>країні</a:t>
            </a:r>
            <a:r>
              <a:rPr lang="ru-RU" sz="2400" dirty="0"/>
              <a:t> </a:t>
            </a:r>
            <a:r>
              <a:rPr lang="ru-RU" sz="2400" dirty="0" err="1"/>
              <a:t>Ліліпутії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8) У </a:t>
            </a:r>
            <a:r>
              <a:rPr lang="ru-RU" sz="2400" dirty="0" err="1"/>
              <a:t>статуї</a:t>
            </a:r>
            <a:r>
              <a:rPr lang="ru-RU" sz="2400" dirty="0"/>
              <a:t> </a:t>
            </a:r>
            <a:r>
              <a:rPr lang="ru-RU" sz="2400" dirty="0" err="1"/>
              <a:t>правосуддя</a:t>
            </a:r>
            <a:r>
              <a:rPr lang="ru-RU" sz="2400" dirty="0"/>
              <a:t> в </a:t>
            </a:r>
            <a:r>
              <a:rPr lang="ru-RU" sz="2400" dirty="0" err="1"/>
              <a:t>Ліліпутії</a:t>
            </a:r>
            <a:r>
              <a:rPr lang="ru-RU" sz="2400" dirty="0"/>
              <a:t> шестеро очей. </a:t>
            </a:r>
            <a:r>
              <a:rPr lang="ru-RU" sz="2400" dirty="0" err="1"/>
              <a:t>Що</a:t>
            </a:r>
            <a:r>
              <a:rPr lang="ru-RU" sz="2400" dirty="0"/>
              <a:t> вони </a:t>
            </a:r>
            <a:r>
              <a:rPr lang="ru-RU" sz="2400" dirty="0" err="1"/>
              <a:t>символізували</a:t>
            </a:r>
            <a:r>
              <a:rPr lang="ru-RU" sz="2400" dirty="0"/>
              <a:t>?</a:t>
            </a:r>
          </a:p>
          <a:p>
            <a:pPr>
              <a:buNone/>
            </a:pPr>
            <a:r>
              <a:rPr lang="ru-RU" sz="2400" dirty="0" smtClean="0"/>
              <a:t>9</a:t>
            </a:r>
            <a:r>
              <a:rPr lang="ru-RU" sz="2400" dirty="0"/>
              <a:t>) Як </a:t>
            </a:r>
            <a:r>
              <a:rPr lang="ru-RU" sz="2400" dirty="0" err="1"/>
              <a:t>називалася</a:t>
            </a:r>
            <a:r>
              <a:rPr lang="ru-RU" sz="2400" dirty="0"/>
              <a:t> </a:t>
            </a:r>
            <a:r>
              <a:rPr lang="ru-RU" sz="2400" dirty="0" err="1"/>
              <a:t>країна</a:t>
            </a:r>
            <a:r>
              <a:rPr lang="ru-RU" sz="2400" dirty="0"/>
              <a:t>,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якою</a:t>
            </a:r>
            <a:r>
              <a:rPr lang="ru-RU" sz="2400" dirty="0"/>
              <a:t> </a:t>
            </a:r>
            <a:r>
              <a:rPr lang="ru-RU" sz="2400" dirty="0" err="1"/>
              <a:t>воювала</a:t>
            </a:r>
            <a:r>
              <a:rPr lang="ru-RU" sz="2400" dirty="0"/>
              <a:t> </a:t>
            </a:r>
            <a:r>
              <a:rPr lang="ru-RU" sz="2400" dirty="0" err="1"/>
              <a:t>Ліліпутія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10) </a:t>
            </a:r>
            <a:r>
              <a:rPr lang="ru-RU" sz="2400" dirty="0" err="1"/>
              <a:t>Скільки</a:t>
            </a:r>
            <a:r>
              <a:rPr lang="ru-RU" sz="2400" dirty="0"/>
              <a:t> часу </a:t>
            </a:r>
            <a:r>
              <a:rPr lang="ru-RU" sz="2400" dirty="0" err="1"/>
              <a:t>тривала</a:t>
            </a:r>
            <a:r>
              <a:rPr lang="ru-RU" sz="2400" dirty="0"/>
              <a:t> запекла </a:t>
            </a:r>
            <a:r>
              <a:rPr lang="ru-RU" sz="2400" dirty="0" err="1"/>
              <a:t>війна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країнами</a:t>
            </a:r>
            <a:r>
              <a:rPr lang="ru-RU" sz="2400" dirty="0"/>
              <a:t>? </a:t>
            </a:r>
            <a:endParaRPr lang="ru-RU" sz="2400" i="1" dirty="0"/>
          </a:p>
          <a:p>
            <a:pPr>
              <a:buNone/>
            </a:pPr>
            <a:r>
              <a:rPr lang="ru-RU" sz="2400" dirty="0"/>
              <a:t>11)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наз</a:t>
            </a:r>
            <a:r>
              <a:rPr lang="ru-RU" sz="2400" dirty="0"/>
              <a:t> </a:t>
            </a:r>
            <a:r>
              <a:rPr lang="ru-RU" sz="2400" dirty="0" err="1"/>
              <a:t>імператора</a:t>
            </a:r>
            <a:r>
              <a:rPr lang="ru-RU" sz="2400" dirty="0"/>
              <a:t> </a:t>
            </a:r>
            <a:r>
              <a:rPr lang="ru-RU" sz="2400" dirty="0" err="1"/>
              <a:t>відмовився</a:t>
            </a:r>
            <a:r>
              <a:rPr lang="ru-RU" sz="2400" dirty="0"/>
              <a:t> </a:t>
            </a:r>
            <a:r>
              <a:rPr lang="ru-RU" sz="2400" dirty="0" err="1"/>
              <a:t>виконувати</a:t>
            </a:r>
            <a:r>
              <a:rPr lang="ru-RU" sz="2400" dirty="0"/>
              <a:t> </a:t>
            </a:r>
            <a:r>
              <a:rPr lang="ru-RU" sz="2400" dirty="0" err="1"/>
              <a:t>Гуллівер</a:t>
            </a:r>
            <a:r>
              <a:rPr lang="ru-RU" sz="2400" dirty="0"/>
              <a:t>? </a:t>
            </a:r>
            <a:endParaRPr lang="ru-RU" sz="2400" i="1" dirty="0" smtClean="0"/>
          </a:p>
          <a:p>
            <a:pPr>
              <a:buNone/>
            </a:pPr>
            <a:r>
              <a:rPr lang="ru-RU" sz="2400" dirty="0" smtClean="0"/>
              <a:t>12</a:t>
            </a:r>
            <a:r>
              <a:rPr lang="ru-RU" sz="2400" dirty="0"/>
              <a:t>) </a:t>
            </a:r>
            <a:r>
              <a:rPr lang="ru-RU" sz="2400" dirty="0" err="1"/>
              <a:t>Що</a:t>
            </a:r>
            <a:r>
              <a:rPr lang="ru-RU" sz="2400" dirty="0"/>
              <a:t> взяв </a:t>
            </a:r>
            <a:r>
              <a:rPr lang="ru-RU" sz="2400" dirty="0" err="1"/>
              <a:t>із</a:t>
            </a:r>
            <a:r>
              <a:rPr lang="ru-RU" sz="2400" dirty="0"/>
              <a:t> собою на </a:t>
            </a:r>
            <a:r>
              <a:rPr lang="ru-RU" sz="2400" dirty="0" err="1"/>
              <a:t>згадку</a:t>
            </a:r>
            <a:r>
              <a:rPr lang="ru-RU" sz="2400" dirty="0"/>
              <a:t> про </a:t>
            </a:r>
            <a:r>
              <a:rPr lang="ru-RU" sz="2400" dirty="0" err="1"/>
              <a:t>маленькі</a:t>
            </a:r>
            <a:r>
              <a:rPr lang="ru-RU" sz="2400" dirty="0"/>
              <a:t> </a:t>
            </a:r>
            <a:r>
              <a:rPr lang="ru-RU" sz="2400" dirty="0" err="1"/>
              <a:t>країни</a:t>
            </a:r>
            <a:r>
              <a:rPr lang="ru-RU" sz="2400" dirty="0"/>
              <a:t> </a:t>
            </a:r>
            <a:r>
              <a:rPr lang="ru-RU" sz="2400" dirty="0" err="1"/>
              <a:t>Гуллівер</a:t>
            </a:r>
            <a:r>
              <a:rPr lang="ru-RU" sz="2400" dirty="0"/>
              <a:t>?</a:t>
            </a: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77809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Анкета </a:t>
            </a:r>
            <a:r>
              <a:rPr lang="ru-RU" sz="3600" dirty="0" err="1">
                <a:solidFill>
                  <a:srgbClr val="002060"/>
                </a:solidFill>
              </a:rPr>
              <a:t>країни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Ліліпутії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1905000" cy="1905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99792" y="2060848"/>
          <a:ext cx="60960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39040">
                <a:tc>
                  <a:txBody>
                    <a:bodyPr/>
                    <a:lstStyle/>
                    <a:p>
                      <a:r>
                        <a:rPr lang="ru-RU" sz="24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Назва</a:t>
                      </a:r>
                      <a:r>
                        <a:rPr lang="ru-RU" sz="2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країни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Столиця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правління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Правитель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країни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Піддані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імператора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Нижчі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верстви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населення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Політичні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партії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Закони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70609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002060"/>
                </a:solidFill>
              </a:rPr>
              <a:t>Характеристака</a:t>
            </a:r>
            <a:r>
              <a:rPr lang="ru-RU" sz="3600" dirty="0" smtClean="0">
                <a:solidFill>
                  <a:srgbClr val="002060"/>
                </a:solidFill>
              </a:rPr>
              <a:t> образу </a:t>
            </a:r>
            <a:r>
              <a:rPr lang="ru-RU" sz="3600" dirty="0" err="1" smtClean="0">
                <a:solidFill>
                  <a:srgbClr val="002060"/>
                </a:solidFill>
              </a:rPr>
              <a:t>Гуллівера</a:t>
            </a:r>
            <a:endParaRPr lang="ru-RU" sz="36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baseline="0" dirty="0" smtClean="0"/>
                        <a:t>Риса характеру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baseline="0" dirty="0" smtClean="0"/>
                        <a:t>У </a:t>
                      </a:r>
                      <a:r>
                        <a:rPr lang="ru-RU" sz="2400" kern="1200" baseline="0" dirty="0" err="1" smtClean="0"/>
                        <a:t>чому</a:t>
                      </a:r>
                      <a:r>
                        <a:rPr lang="ru-RU" sz="2400" kern="1200" baseline="0" dirty="0" smtClean="0"/>
                        <a:t> вони </a:t>
                      </a:r>
                      <a:r>
                        <a:rPr lang="ru-RU" sz="2400" kern="1200" baseline="0" dirty="0" err="1" smtClean="0"/>
                        <a:t>проявляються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708920"/>
            <a:ext cx="336037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60648"/>
            <a:ext cx="3826768" cy="56207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«</a:t>
            </a:r>
            <a:r>
              <a:rPr lang="ru-RU" sz="3600" dirty="0" err="1" smtClean="0">
                <a:solidFill>
                  <a:srgbClr val="002060"/>
                </a:solidFill>
              </a:rPr>
              <a:t>Сенкан</a:t>
            </a:r>
            <a:r>
              <a:rPr lang="ru-RU" sz="3600" dirty="0" smtClean="0">
                <a:solidFill>
                  <a:srgbClr val="002060"/>
                </a:solidFill>
              </a:rPr>
              <a:t>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600201"/>
            <a:ext cx="4186808" cy="89269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err="1" smtClean="0"/>
              <a:t>Лемюель</a:t>
            </a:r>
            <a:r>
              <a:rPr lang="ru-RU" dirty="0" smtClean="0"/>
              <a:t> </a:t>
            </a:r>
            <a:r>
              <a:rPr lang="ru-RU" dirty="0" err="1" smtClean="0"/>
              <a:t>Гуллівер</a:t>
            </a:r>
            <a:endParaRPr lang="ru-RU" dirty="0"/>
          </a:p>
        </p:txBody>
      </p:sp>
      <p:pic>
        <p:nvPicPr>
          <p:cNvPr id="3074" name="Picture 2" descr="ÐÐ°ÑÑÐ¸Ð½ÐºÐ¸ Ð¿Ð¾ Ð·Ð°Ð¿ÑÐ¾ÑÑ Ð³ÑÐ»Ð»Ð¸Ð²ÐµÑ Ð² ÑÑÑÐ°Ð½Ðµ Ð»Ð¸Ð»Ð¸Ð¿ÑÑÐ¾Ð² ÐºÐ°Ð´Ñ Ð¸Ð· ÑÐ¸Ð»ÑÐ¼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573016"/>
            <a:ext cx="3921766" cy="3123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70609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Домашнє завдання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1"/>
            <a:ext cx="4474840" cy="34849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письмову</a:t>
            </a:r>
            <a:r>
              <a:rPr lang="ru-RU" dirty="0" smtClean="0"/>
              <a:t> </a:t>
            </a:r>
            <a:r>
              <a:rPr lang="ru-RU" dirty="0" err="1" smtClean="0"/>
              <a:t>відповідь</a:t>
            </a:r>
            <a:r>
              <a:rPr lang="ru-RU" dirty="0" smtClean="0"/>
              <a:t> на </a:t>
            </a:r>
            <a:r>
              <a:rPr lang="ru-RU" dirty="0" err="1" smtClean="0"/>
              <a:t>запитання</a:t>
            </a:r>
            <a:r>
              <a:rPr lang="ru-RU" dirty="0" smtClean="0"/>
              <a:t> «Чим мене </a:t>
            </a:r>
            <a:r>
              <a:rPr lang="ru-RU" dirty="0" err="1" smtClean="0"/>
              <a:t>приваблює</a:t>
            </a:r>
            <a:r>
              <a:rPr lang="ru-RU" dirty="0" smtClean="0"/>
              <a:t> образ </a:t>
            </a:r>
            <a:r>
              <a:rPr lang="ru-RU" dirty="0" err="1" smtClean="0"/>
              <a:t>Гуллівера</a:t>
            </a:r>
            <a:r>
              <a:rPr lang="ru-RU" dirty="0" smtClean="0"/>
              <a:t> в </a:t>
            </a:r>
            <a:r>
              <a:rPr lang="ru-RU" dirty="0" err="1" smtClean="0"/>
              <a:t>романі</a:t>
            </a:r>
            <a:r>
              <a:rPr lang="ru-RU" dirty="0" smtClean="0"/>
              <a:t> Дж. </a:t>
            </a:r>
            <a:r>
              <a:rPr lang="ru-RU" dirty="0" err="1" smtClean="0"/>
              <a:t>Свіфта</a:t>
            </a:r>
            <a:r>
              <a:rPr lang="ru-RU" dirty="0" smtClean="0"/>
              <a:t>?».</a:t>
            </a:r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189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Образ Гуллівера як втілення концепції нової людини</vt:lpstr>
      <vt:lpstr>Вікторина для найуважніших читачів</vt:lpstr>
      <vt:lpstr>Слайд 3</vt:lpstr>
      <vt:lpstr>Анкета країни Ліліпутії</vt:lpstr>
      <vt:lpstr>Характеристака образу Гуллівера</vt:lpstr>
      <vt:lpstr> «Сенкан»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2018-07-07T11:04:33Z</dcterms:created>
  <dcterms:modified xsi:type="dcterms:W3CDTF">2018-07-09T13:03:41Z</dcterms:modified>
</cp:coreProperties>
</file>