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2" r:id="rId15"/>
    <p:sldId id="268" r:id="rId16"/>
    <p:sldId id="269" r:id="rId17"/>
    <p:sldId id="273" r:id="rId18"/>
    <p:sldId id="270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799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611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40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13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360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00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57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20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212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476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4741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577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82965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300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55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42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ECA4B-9FEF-4996-8D5E-CB7675443F7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76E95DC-9FEE-42B0-B38E-BF5C59A85C2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41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AD511D-49A2-4A87-B7CC-C090E8153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6" y="548639"/>
            <a:ext cx="8537265" cy="3263705"/>
          </a:xfrm>
        </p:spPr>
        <p:txBody>
          <a:bodyPr/>
          <a:lstStyle/>
          <a:p>
            <a:pPr algn="ctr"/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Йоганн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Вольфганг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Ґете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(1749–1832).</a:t>
            </a:r>
            <a:b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Поезії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Вільшаний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король», «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Травнева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пісня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«Прометей». </a:t>
            </a:r>
            <a:b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Й. В.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Ґете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Просвітництва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ліриці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Й. В.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Ґете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2504DA0B-9F13-4A20-8142-FD9EC04B03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6072" y="4923692"/>
            <a:ext cx="6527411" cy="1209822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зарубіжної літератури</a:t>
            </a:r>
          </a:p>
          <a:p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Дідух-Бойчук Тетяни Георгіївни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260A05-D46F-4157-B596-E416691F7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42" y="4050833"/>
            <a:ext cx="3270820" cy="260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05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1266B1-C5BE-44A3-BE7C-2D0FBB3EB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9286" y="202408"/>
            <a:ext cx="5134708" cy="655721"/>
          </a:xfrm>
        </p:spPr>
        <p:txBody>
          <a:bodyPr/>
          <a:lstStyle/>
          <a:p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Епіграф уроку: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F6FC5A0-B956-479E-9633-17BF8E42C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6164" y="858130"/>
            <a:ext cx="8234938" cy="3226592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знаєш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єдиного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пророка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часу?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знаєш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кому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відкрилося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Господнє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низьких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високих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формах?.. Я знаю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— Гете.»</a:t>
            </a:r>
          </a:p>
          <a:p>
            <a:pPr marL="0" indent="0" algn="r">
              <a:buNone/>
            </a:pP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Шотландсько-англійський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критик,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перекладач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Вільгельма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Майстера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Томас Карлейль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C0C3A6-B86D-4612-87A7-C46144D99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99" y="202408"/>
            <a:ext cx="2616299" cy="32265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4918B2-A83E-4E3C-A1FB-F4EA54DDF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824" y="4088284"/>
            <a:ext cx="1916924" cy="256730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4D25A9D-87A4-483C-8ECA-ABD8F83907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481707"/>
            <a:ext cx="2858086" cy="214356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85B9357-A2BF-43DC-BE23-230E14927A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090" y="3528304"/>
            <a:ext cx="3096967" cy="309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811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CBA1F-BE7B-42E2-A7B8-69F84C4F5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708" y="168907"/>
            <a:ext cx="5542670" cy="1761493"/>
          </a:xfrm>
        </p:spPr>
        <p:txBody>
          <a:bodyPr>
            <a:normAutofit fontScale="90000"/>
          </a:bodyPr>
          <a:lstStyle/>
          <a:p>
            <a:pPr algn="r"/>
            <a:r>
              <a:rPr lang="uk-UA" sz="4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Батьківщина, рідне місто, будинок -музей      </a:t>
            </a:r>
            <a:r>
              <a:rPr lang="uk-UA" sz="4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Й.Гете</a:t>
            </a:r>
            <a:endParaRPr lang="ru-RU" sz="4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EA01214-7116-4367-B660-8B6196E64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56" y="356001"/>
            <a:ext cx="3896104" cy="22930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7B3984E-99B5-4D12-B1B2-810415F72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381" y="3131994"/>
            <a:ext cx="3283809" cy="21902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6F2444B-0D9C-49DF-83C7-499ECFF48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9094" y="4613868"/>
            <a:ext cx="3094244" cy="206383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37AD49B-5187-4A98-91EF-A36A5C2CD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648" y="2458257"/>
            <a:ext cx="3414307" cy="1948732"/>
          </a:xfrm>
          <a:prstGeom prst="rect">
            <a:avLst/>
          </a:prstGeom>
        </p:spPr>
      </p:pic>
      <p:pic>
        <p:nvPicPr>
          <p:cNvPr id="19" name="Місце для вмісту 18">
            <a:extLst>
              <a:ext uri="{FF2B5EF4-FFF2-40B4-BE49-F238E27FC236}">
                <a16:creationId xmlns:a16="http://schemas.microsoft.com/office/drawing/2014/main" id="{05B2A8A2-CDF2-46EE-8B4C-D729EC9D79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t="26713" r="12647" b="6704"/>
          <a:stretch/>
        </p:blipFill>
        <p:spPr>
          <a:xfrm>
            <a:off x="3653465" y="1765996"/>
            <a:ext cx="4520700" cy="2584387"/>
          </a:xfr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48C33BD-B93C-4AC9-99D2-10A3863ABF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9067" y="4763175"/>
            <a:ext cx="2547559" cy="191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00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8698C7-9E76-4DA3-87FD-C499BDB65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790" y="365760"/>
            <a:ext cx="9031459" cy="970671"/>
          </a:xfrm>
        </p:spPr>
        <p:txBody>
          <a:bodyPr>
            <a:normAutofit/>
          </a:bodyPr>
          <a:lstStyle/>
          <a:p>
            <a:r>
              <a:rPr lang="uk-UA" sz="4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Йоганн Вольфганг Гете та Україна</a:t>
            </a:r>
            <a:endParaRPr lang="ru-RU" sz="4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CC064BC-6B54-485C-81A3-F3C8FF638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5966" y="881575"/>
            <a:ext cx="2990850" cy="1524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9283FE4-1386-4054-ABEC-FDAD3E182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26" y="1260305"/>
            <a:ext cx="2395914" cy="31616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BCCB543-415F-4140-BB6B-9BEC6FB6BF76}"/>
              </a:ext>
            </a:extLst>
          </p:cNvPr>
          <p:cNvSpPr txBox="1"/>
          <p:nvPr/>
        </p:nvSpPr>
        <p:spPr>
          <a:xfrm>
            <a:off x="108576" y="5316468"/>
            <a:ext cx="3352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 Г. Шевченко називав Й. Гете «великим», знав і любив його твори.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Місце для вмісту 11">
            <a:extLst>
              <a:ext uri="{FF2B5EF4-FFF2-40B4-BE49-F238E27FC236}">
                <a16:creationId xmlns:a16="http://schemas.microsoft.com/office/drawing/2014/main" id="{4C02771F-0BA8-4791-8D23-E776F174D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440" y="1260306"/>
            <a:ext cx="6534562" cy="1145270"/>
          </a:xfrm>
        </p:spPr>
        <p:txBody>
          <a:bodyPr>
            <a:normAutofit fontScale="85000" lnSpcReduction="20000"/>
          </a:bodyPr>
          <a:lstStyle/>
          <a:p>
            <a:pPr marL="0" indent="0" algn="r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Відомі твори Й. Гете перекладали : П. Куліш, </a:t>
            </a:r>
          </a:p>
          <a:p>
            <a:pPr marL="0" indent="0" algn="r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Рильський, М. Терещенко,  Д.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Загула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 algn="r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Стус, М. Лукаш.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8A794F1-FFE3-4BEC-8739-0A5C6B5F0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7521" y="1978265"/>
            <a:ext cx="2793114" cy="290146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45B98C3-31AB-41B3-B36B-1CB69FB98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0" y="2649468"/>
            <a:ext cx="1905000" cy="2667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4293EC3-C9E2-49B5-9996-73FA605DE88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43483" y="3052250"/>
            <a:ext cx="2095500" cy="29241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415FA78-24DA-4F16-BE11-614991401A7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571" r="30137"/>
          <a:stretch/>
        </p:blipFill>
        <p:spPr>
          <a:xfrm>
            <a:off x="9274002" y="3724554"/>
            <a:ext cx="1791615" cy="23103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584007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22377B-30BB-4A4A-8D77-E4A550E7D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 Просвітництва і  Й. Гете</a:t>
            </a:r>
            <a:endParaRPr lang="ru-RU" sz="4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6EE5327D-471A-43B8-97C4-122A93602F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477108"/>
            <a:ext cx="9535811" cy="5205046"/>
          </a:xfrm>
        </p:spPr>
      </p:pic>
    </p:spTree>
    <p:extLst>
      <p:ext uri="{BB962C8B-B14F-4D97-AF65-F5344CB8AC3E}">
        <p14:creationId xmlns:p14="http://schemas.microsoft.com/office/powerpoint/2010/main" val="1007329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0AB0D2A4-CB9B-4B39-954B-AB14682F9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4208" y="218049"/>
            <a:ext cx="7247921" cy="28194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BB72702-3728-4D7F-97CB-13E680F0C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1685" y="3280520"/>
            <a:ext cx="6780628" cy="335943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D29047-23BA-4442-A93F-8469F4A06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84" y="434231"/>
            <a:ext cx="3267739" cy="260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80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3E48A5A1-CAC8-43E1-9EF5-7B890112D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130" y="202385"/>
            <a:ext cx="5764670" cy="432510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2662F7-DD98-4FAD-B226-77A35A600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185" y="2783874"/>
            <a:ext cx="7518626" cy="38717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F0FCD7-7C21-484F-9724-2776BBC6F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288" y="4330172"/>
            <a:ext cx="2938635" cy="23410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53CA18-590A-4496-B4CA-D266200AE5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9101" y="202385"/>
            <a:ext cx="3117460" cy="245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635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6486FE-1530-4725-BEDB-B238CCE1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422" y="295422"/>
            <a:ext cx="8173329" cy="1634978"/>
          </a:xfrm>
        </p:spPr>
        <p:txBody>
          <a:bodyPr>
            <a:normAutofit/>
          </a:bodyPr>
          <a:lstStyle/>
          <a:p>
            <a:r>
              <a:rPr lang="uk-UA" sz="4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Й. Гете «Вільшаний король»</a:t>
            </a:r>
            <a:endParaRPr lang="ru-RU" sz="4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DEF56F22-656D-479A-BACA-B176ED678F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65368" y="714140"/>
            <a:ext cx="4344832" cy="597035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C763B2-6C34-46E7-90C3-6B5ADDB1E0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61" t="22384" r="5308" b="17222"/>
          <a:stretch/>
        </p:blipFill>
        <p:spPr>
          <a:xfrm>
            <a:off x="1263097" y="938142"/>
            <a:ext cx="5317588" cy="27611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936521-EE5F-447C-815B-44EA14B64E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85" t="17222" r="18462" b="17222"/>
          <a:stretch/>
        </p:blipFill>
        <p:spPr>
          <a:xfrm>
            <a:off x="1927274" y="3801401"/>
            <a:ext cx="4168726" cy="276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16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AEFCC1-758E-4FC0-A7FE-1CA5C1C65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7766" y="211015"/>
            <a:ext cx="5166236" cy="1719385"/>
          </a:xfrm>
        </p:spPr>
        <p:txBody>
          <a:bodyPr>
            <a:normAutofit/>
          </a:bodyPr>
          <a:lstStyle/>
          <a:p>
            <a:r>
              <a:rPr lang="uk-UA" sz="4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Асоціативна вправа</a:t>
            </a:r>
            <a:endParaRPr lang="ru-RU" sz="4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00F0847F-287B-4337-86BB-7BD24AC99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59" t="32821" r="3495" b="2515"/>
          <a:stretch/>
        </p:blipFill>
        <p:spPr>
          <a:xfrm>
            <a:off x="1030982" y="940164"/>
            <a:ext cx="5659902" cy="2377441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141C9D-75BD-438F-AC49-4A0B62A10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901" y="3637510"/>
            <a:ext cx="5547455" cy="29994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556CC3-EBD4-46F7-85AF-CF627E9279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025" y="3637510"/>
            <a:ext cx="2319897" cy="280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778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7679E-4E0B-40FF-B801-958A4C959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5840" y="300612"/>
            <a:ext cx="6838162" cy="1629788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Травнева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пісня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</a:t>
            </a:r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кохання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щастя</a:t>
            </a:r>
            <a:endParaRPr lang="ru-RU" sz="4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BCB4E421-B842-436D-9970-2EA228279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934" y="300612"/>
            <a:ext cx="2143125" cy="21431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B8CE7D-0BF7-4C98-9019-394876539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0017" y="131298"/>
            <a:ext cx="2969009" cy="54685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40463D2-B733-4566-8EE5-F165AC4F2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445" y="2242405"/>
            <a:ext cx="3264211" cy="461559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FD7581-350F-4081-99D1-F93ECF5925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117"/>
          <a:stretch/>
        </p:blipFill>
        <p:spPr>
          <a:xfrm>
            <a:off x="3734138" y="2242405"/>
            <a:ext cx="5275879" cy="421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500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6F34D5C7-4F31-43D2-B2A7-4811A4A8CE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634" t="5224" r="3392" b="6704"/>
          <a:stretch/>
        </p:blipFill>
        <p:spPr>
          <a:xfrm>
            <a:off x="225082" y="239151"/>
            <a:ext cx="6077244" cy="4369144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07E773-73CA-414A-A4E7-3362723D5C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07" t="5071" r="6094" b="6745"/>
          <a:stretch/>
        </p:blipFill>
        <p:spPr>
          <a:xfrm>
            <a:off x="5577838" y="1797359"/>
            <a:ext cx="6389080" cy="482149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4342C4E-FA4D-4AC7-8ED9-799F2709B3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295019">
            <a:off x="1282722" y="3862260"/>
            <a:ext cx="4836723" cy="303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824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A0194CAF-B925-46D4-9442-76231F83D4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6096" y="568178"/>
            <a:ext cx="9427562" cy="5721644"/>
          </a:xfrm>
        </p:spPr>
      </p:pic>
    </p:spTree>
    <p:extLst>
      <p:ext uri="{BB962C8B-B14F-4D97-AF65-F5344CB8AC3E}">
        <p14:creationId xmlns:p14="http://schemas.microsoft.com/office/powerpoint/2010/main" val="1171516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Місце для вмісту 8">
            <a:extLst>
              <a:ext uri="{FF2B5EF4-FFF2-40B4-BE49-F238E27FC236}">
                <a16:creationId xmlns:a16="http://schemas.microsoft.com/office/drawing/2014/main" id="{F23236CC-BC44-4049-A745-EAE799D869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739" y="363924"/>
            <a:ext cx="8959036" cy="6050944"/>
          </a:xfrm>
        </p:spPr>
      </p:pic>
    </p:spTree>
    <p:extLst>
      <p:ext uri="{BB962C8B-B14F-4D97-AF65-F5344CB8AC3E}">
        <p14:creationId xmlns:p14="http://schemas.microsoft.com/office/powerpoint/2010/main" val="2502728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8472FE-240B-4E33-B958-DB39AF606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7A332C79-D6F9-4C53-A7FA-8C2F937EC8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151" y="267286"/>
            <a:ext cx="10536701" cy="6428936"/>
          </a:xfrm>
        </p:spPr>
      </p:pic>
    </p:spTree>
    <p:extLst>
      <p:ext uri="{BB962C8B-B14F-4D97-AF65-F5344CB8AC3E}">
        <p14:creationId xmlns:p14="http://schemas.microsoft.com/office/powerpoint/2010/main" val="3435645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F93355B2-4BF5-4AA4-A815-8669FCFCFE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3385" y="228608"/>
            <a:ext cx="9284677" cy="6172191"/>
          </a:xfrm>
        </p:spPr>
      </p:pic>
    </p:spTree>
    <p:extLst>
      <p:ext uri="{BB962C8B-B14F-4D97-AF65-F5344CB8AC3E}">
        <p14:creationId xmlns:p14="http://schemas.microsoft.com/office/powerpoint/2010/main" val="762095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2A9DB219-576F-40AC-92A8-A73BDE857E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146" y="418513"/>
            <a:ext cx="10394706" cy="602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956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Місце для вмісту 8">
            <a:extLst>
              <a:ext uri="{FF2B5EF4-FFF2-40B4-BE49-F238E27FC236}">
                <a16:creationId xmlns:a16="http://schemas.microsoft.com/office/drawing/2014/main" id="{CD8C8C98-2157-486E-882F-8266A554B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9483" y="253218"/>
            <a:ext cx="10269414" cy="6604782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0CA1E01-18D6-4668-AF79-32B28FCC9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253218"/>
            <a:ext cx="3671668" cy="28770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679442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5CC79-6184-4BB0-B9B2-F5B1FDAF0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411" y="351692"/>
            <a:ext cx="5097716" cy="105507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Пам’ятники великому літератору Й. Гете</a:t>
            </a:r>
            <a:endParaRPr lang="ru-RU" sz="4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2F56710-2090-4A5C-8ABB-AA8D05703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33" y="3296570"/>
            <a:ext cx="2343998" cy="3125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Місце для вмісту 15">
            <a:extLst>
              <a:ext uri="{FF2B5EF4-FFF2-40B4-BE49-F238E27FC236}">
                <a16:creationId xmlns:a16="http://schemas.microsoft.com/office/drawing/2014/main" id="{9C78F1DF-B151-4E89-B259-D8A3C78FFB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004517" y="499514"/>
            <a:ext cx="3351260" cy="2513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D61424C-833A-4F16-A31C-A93B520FB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505" y="336685"/>
            <a:ext cx="2054906" cy="2739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9E331B3-0A98-46C2-8ECD-98910E837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922" y="1837769"/>
            <a:ext cx="3232492" cy="19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73FD277-CF9F-4554-A143-935C2F1551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0759" y="4059073"/>
            <a:ext cx="4024817" cy="2362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86BE755-553B-4EC4-A2FA-87581A0F55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2767" y="3103684"/>
            <a:ext cx="2488663" cy="3318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5933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B32ED57-946A-48FB-8252-E1414D5DB26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8831" y="0"/>
            <a:ext cx="8254337" cy="6858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F5D1307-A274-4066-864D-32191F4FF3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81528">
            <a:off x="3467558" y="2209754"/>
            <a:ext cx="3525818" cy="291046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F3F60E-C950-42A7-A134-49106FFAE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473" y="140677"/>
            <a:ext cx="7027456" cy="1789723"/>
          </a:xfrm>
        </p:spPr>
        <p:txBody>
          <a:bodyPr>
            <a:noAutofit/>
          </a:bodyPr>
          <a:lstStyle/>
          <a:p>
            <a:pPr algn="ctr"/>
            <a:r>
              <a:rPr lang="uk-UA" sz="4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Знайомство з творчістю</a:t>
            </a:r>
            <a:br>
              <a:rPr lang="uk-UA" sz="4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Й. Гете  дало мені …</a:t>
            </a:r>
            <a:endParaRPr lang="ru-RU" sz="4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Місце для вмісту 9">
            <a:extLst>
              <a:ext uri="{FF2B5EF4-FFF2-40B4-BE49-F238E27FC236}">
                <a16:creationId xmlns:a16="http://schemas.microsoft.com/office/drawing/2014/main" id="{5BF33EB8-B1BC-41A5-8782-A9F0300653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21109163">
            <a:off x="458466" y="2419359"/>
            <a:ext cx="2401580" cy="3362213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4EF164A-0F4D-43FF-BB46-8BB8F08792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5672" y="3664984"/>
            <a:ext cx="1863106" cy="2717891"/>
          </a:xfrm>
          <a:prstGeom prst="rect">
            <a:avLst/>
          </a:prstGeom>
        </p:spPr>
      </p:pic>
      <p:sp>
        <p:nvSpPr>
          <p:cNvPr id="12" name="Знак &quot;плюс&quot; 11">
            <a:extLst>
              <a:ext uri="{FF2B5EF4-FFF2-40B4-BE49-F238E27FC236}">
                <a16:creationId xmlns:a16="http://schemas.microsoft.com/office/drawing/2014/main" id="{53EA6BD1-C9AF-43CA-A0FE-1ECD9EF8E83D}"/>
              </a:ext>
            </a:extLst>
          </p:cNvPr>
          <p:cNvSpPr/>
          <p:nvPr/>
        </p:nvSpPr>
        <p:spPr>
          <a:xfrm rot="21424665">
            <a:off x="3826412" y="3910818"/>
            <a:ext cx="45719" cy="45719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нак &quot;плюс&quot; 12">
            <a:extLst>
              <a:ext uri="{FF2B5EF4-FFF2-40B4-BE49-F238E27FC236}">
                <a16:creationId xmlns:a16="http://schemas.microsoft.com/office/drawing/2014/main" id="{710CFC39-B7BB-4921-B609-D4E8D28728F0}"/>
              </a:ext>
            </a:extLst>
          </p:cNvPr>
          <p:cNvSpPr/>
          <p:nvPr/>
        </p:nvSpPr>
        <p:spPr>
          <a:xfrm>
            <a:off x="2465328" y="2507916"/>
            <a:ext cx="1814732" cy="1649437"/>
          </a:xfrm>
          <a:prstGeom prst="mathPlu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2D050"/>
              </a:solidFill>
            </a:endParaRPr>
          </a:p>
        </p:txBody>
      </p:sp>
      <p:sp>
        <p:nvSpPr>
          <p:cNvPr id="16" name="Дорівнює 15">
            <a:extLst>
              <a:ext uri="{FF2B5EF4-FFF2-40B4-BE49-F238E27FC236}">
                <a16:creationId xmlns:a16="http://schemas.microsoft.com/office/drawing/2014/main" id="{E479F8B1-427A-43AB-93C1-E96C25510BCA}"/>
              </a:ext>
            </a:extLst>
          </p:cNvPr>
          <p:cNvSpPr/>
          <p:nvPr/>
        </p:nvSpPr>
        <p:spPr>
          <a:xfrm rot="20257834">
            <a:off x="6808159" y="2553636"/>
            <a:ext cx="2138289" cy="1603717"/>
          </a:xfrm>
          <a:prstGeom prst="math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C06D6E2-B558-4B32-8EFD-8DDF10ECA47F}"/>
              </a:ext>
            </a:extLst>
          </p:cNvPr>
          <p:cNvSpPr/>
          <p:nvPr/>
        </p:nvSpPr>
        <p:spPr>
          <a:xfrm>
            <a:off x="8872023" y="602544"/>
            <a:ext cx="2743202" cy="27178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Улюблені теми </a:t>
            </a:r>
          </a:p>
          <a:p>
            <a:pPr algn="ctr"/>
            <a:r>
              <a:rPr lang="uk-UA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Й. Гете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38077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Грань</Template>
  <TotalTime>220</TotalTime>
  <Words>208</Words>
  <Application>Microsoft Office PowerPoint</Application>
  <PresentationFormat>Широкий екран</PresentationFormat>
  <Paragraphs>20</Paragraphs>
  <Slides>19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19</vt:i4>
      </vt:variant>
    </vt:vector>
  </HeadingPairs>
  <TitlesOfParts>
    <vt:vector size="24" baseType="lpstr">
      <vt:lpstr>Arial</vt:lpstr>
      <vt:lpstr>Times New Roman</vt:lpstr>
      <vt:lpstr>Trebuchet MS</vt:lpstr>
      <vt:lpstr>Wingdings 3</vt:lpstr>
      <vt:lpstr>Грань</vt:lpstr>
      <vt:lpstr>Йоганн Вольфганг Ґете (1749–1832).  Поезії «Вільшаний король», «Травнева пісня», «Прометей».  Роль Й. В. Ґете в історії Просвітництва.  Нове розуміння природи у ліриці  Й. В. Ґете. </vt:lpstr>
      <vt:lpstr>Епіграф уроку:</vt:lpstr>
      <vt:lpstr>Батьківщина, рідне місто, будинок -музей      Й.Гете</vt:lpstr>
      <vt:lpstr>Йоганн Вольфганг Гете та Україна</vt:lpstr>
      <vt:lpstr>Доба Просвітництва і  Й. Гете</vt:lpstr>
      <vt:lpstr>Презентація PowerPoint</vt:lpstr>
      <vt:lpstr>Презентація PowerPoint</vt:lpstr>
      <vt:lpstr>Й. Гете «Вільшаний король»</vt:lpstr>
      <vt:lpstr>Асоціативна вправа</vt:lpstr>
      <vt:lpstr>«Травнева пісня» - ідея кохання й щастя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Пам’ятники великому літератору Й. Гете</vt:lpstr>
      <vt:lpstr>Знайомство з творчістю  Й. Гете  дало мені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Йоганн Вольфганг Ґете (1749–1832).  Поезії «Вільшаний король», «Травнева пісня», «Прометей».  Роль Й. В. Ґете в історії Просвітництва.  Нове розуміння природи у ліриці  Й. В. Ґете. Міфологічний зміст образів вірша «Вільшаний король».</dc:title>
  <dc:creator>tetuanaboichuk@gmail.com</dc:creator>
  <cp:lastModifiedBy>tetuanaboichuk@gmail.com</cp:lastModifiedBy>
  <cp:revision>3</cp:revision>
  <dcterms:created xsi:type="dcterms:W3CDTF">2021-01-17T16:16:33Z</dcterms:created>
  <dcterms:modified xsi:type="dcterms:W3CDTF">2021-01-17T19:58:43Z</dcterms:modified>
</cp:coreProperties>
</file>