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2" r:id="rId3"/>
    <p:sldId id="260" r:id="rId4"/>
    <p:sldId id="258" r:id="rId5"/>
    <p:sldId id="257" r:id="rId6"/>
    <p:sldId id="259" r:id="rId7"/>
    <p:sldId id="271" r:id="rId8"/>
    <p:sldId id="272" r:id="rId9"/>
    <p:sldId id="261" r:id="rId10"/>
    <p:sldId id="270" r:id="rId11"/>
    <p:sldId id="268" r:id="rId12"/>
    <p:sldId id="262" r:id="rId13"/>
    <p:sldId id="263" r:id="rId14"/>
    <p:sldId id="264" r:id="rId15"/>
    <p:sldId id="265" r:id="rId16"/>
    <p:sldId id="266" r:id="rId17"/>
    <p:sldId id="280" r:id="rId18"/>
    <p:sldId id="267" r:id="rId19"/>
    <p:sldId id="279" r:id="rId20"/>
    <p:sldId id="286" r:id="rId21"/>
    <p:sldId id="287" r:id="rId22"/>
    <p:sldId id="298" r:id="rId23"/>
    <p:sldId id="288" r:id="rId24"/>
    <p:sldId id="299" r:id="rId25"/>
    <p:sldId id="269" r:id="rId26"/>
    <p:sldId id="305" r:id="rId27"/>
    <p:sldId id="306" r:id="rId28"/>
    <p:sldId id="303" r:id="rId29"/>
    <p:sldId id="277" r:id="rId30"/>
    <p:sldId id="275" r:id="rId31"/>
    <p:sldId id="273" r:id="rId32"/>
    <p:sldId id="274" r:id="rId33"/>
    <p:sldId id="278" r:id="rId34"/>
    <p:sldId id="307" r:id="rId35"/>
    <p:sldId id="310" r:id="rId36"/>
    <p:sldId id="309" r:id="rId37"/>
    <p:sldId id="308" r:id="rId38"/>
    <p:sldId id="290" r:id="rId39"/>
    <p:sldId id="293" r:id="rId40"/>
    <p:sldId id="291" r:id="rId41"/>
    <p:sldId id="292" r:id="rId42"/>
    <p:sldId id="294" r:id="rId43"/>
    <p:sldId id="296" r:id="rId44"/>
    <p:sldId id="295" r:id="rId45"/>
    <p:sldId id="289" r:id="rId46"/>
    <p:sldId id="300" r:id="rId47"/>
    <p:sldId id="312" r:id="rId48"/>
    <p:sldId id="313" r:id="rId49"/>
    <p:sldId id="315" r:id="rId50"/>
    <p:sldId id="317" r:id="rId51"/>
    <p:sldId id="316" r:id="rId52"/>
    <p:sldId id="314" r:id="rId53"/>
    <p:sldId id="318" r:id="rId54"/>
    <p:sldId id="319" r:id="rId55"/>
    <p:sldId id="320" r:id="rId5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BE1BB08-4D8C-4D81-B94F-300C584B1325}" type="datetimeFigureOut">
              <a:rPr lang="uk-UA" smtClean="0"/>
              <a:pPr/>
              <a:t>05.09.2022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6FF541A-4E6E-41A0-9B45-1159B03B1FE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Повторення за 5 клас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5 клас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2257702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4128"/>
            <a:ext cx="8208912" cy="6148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4371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102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76999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102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1675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0108"/>
            <a:ext cx="835292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8079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7670"/>
            <a:ext cx="8568952" cy="642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60132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2424"/>
            <a:ext cx="8424936" cy="6310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50240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344816" cy="6161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34135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096"/>
            <a:ext cx="8496944" cy="63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89001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8100"/>
            <a:ext cx="835292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57886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6102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7864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4114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88544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0108"/>
            <a:ext cx="835292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05558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8110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37354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2126"/>
            <a:ext cx="8136904" cy="610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41611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6102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87134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5530"/>
            <a:ext cx="8352928" cy="6259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99908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6310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21069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3924"/>
            <a:ext cx="8496944" cy="642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34008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726"/>
            <a:ext cx="8064896" cy="604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3342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4114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64475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304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05058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102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373216"/>
            <a:ext cx="2857500" cy="955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79464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352928" cy="5520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86192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0098"/>
            <a:ext cx="8568952" cy="642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53179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6122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02190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0108"/>
            <a:ext cx="835292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965426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0108"/>
            <a:ext cx="835292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08474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4104"/>
            <a:ext cx="8496944" cy="63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85146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846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89616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1572"/>
            <a:ext cx="8424936" cy="6313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10685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3522"/>
            <a:ext cx="8352928" cy="6259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34717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8100"/>
            <a:ext cx="864096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69511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8586495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89521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6255"/>
            <a:ext cx="5697259" cy="6377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169980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2345"/>
            <a:ext cx="8352928" cy="6256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624728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4094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975053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533596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4124"/>
            <a:ext cx="806489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535102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2096"/>
            <a:ext cx="8496944" cy="63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432795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2106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863249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0218"/>
            <a:ext cx="8208912" cy="614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008235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8786436" cy="5769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501683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24936" cy="603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656482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5" y="188640"/>
            <a:ext cx="8757793" cy="617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883373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8100"/>
            <a:ext cx="835292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219827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4104"/>
            <a:ext cx="8496944" cy="63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983610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2096"/>
            <a:ext cx="8496944" cy="63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763804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102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297779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4114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083831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6281"/>
            <a:ext cx="8280920" cy="6202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254980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2"/>
            <a:ext cx="8280920" cy="6214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529916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7260"/>
            <a:ext cx="8208912" cy="6156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226827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496945" cy="4782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831409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379301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71800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490</TotalTime>
  <Words>6</Words>
  <Application>Microsoft Office PowerPoint</Application>
  <PresentationFormat>Экран (4:3)</PresentationFormat>
  <Paragraphs>2</Paragraphs>
  <Slides>55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Исполнительная</vt:lpstr>
      <vt:lpstr>Повторення за 5 клас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Узагальнююче річне повторення</dc:title>
  <dc:creator>Пользователь Windows</dc:creator>
  <cp:lastModifiedBy>Sch</cp:lastModifiedBy>
  <cp:revision>18</cp:revision>
  <dcterms:created xsi:type="dcterms:W3CDTF">2022-05-21T14:44:35Z</dcterms:created>
  <dcterms:modified xsi:type="dcterms:W3CDTF">2022-09-05T11:19:20Z</dcterms:modified>
</cp:coreProperties>
</file>