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6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4C488B4-8EA1-48CF-8C00-4C73A933B52A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4CBD51D-2706-4218-838F-7ED68A5844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428736"/>
            <a:ext cx="7406640" cy="3357586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FF0000"/>
                </a:solidFill>
              </a:rPr>
              <a:t>Тема:</a:t>
            </a:r>
            <a:r>
              <a:rPr lang="ru-RU" sz="3600" b="1" dirty="0" err="1" smtClean="0"/>
              <a:t>Пісні</a:t>
            </a:r>
            <a:r>
              <a:rPr lang="ru-RU" sz="3600" b="1" dirty="0" smtClean="0"/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літнього</a:t>
            </a:r>
            <a:r>
              <a:rPr lang="ru-RU" sz="3600" b="1" dirty="0" smtClean="0"/>
              <a:t> календарного циклу. «У </a:t>
            </a:r>
            <a:r>
              <a:rPr lang="ru-RU" sz="3600" b="1" dirty="0" err="1" smtClean="0"/>
              <a:t>ржі</a:t>
            </a:r>
            <a:r>
              <a:rPr lang="ru-RU" sz="3600" b="1" dirty="0" smtClean="0"/>
              <a:t> на </a:t>
            </a:r>
            <a:r>
              <a:rPr lang="ru-RU" sz="3600" b="1" dirty="0" err="1" smtClean="0"/>
              <a:t>межі</a:t>
            </a:r>
            <a:r>
              <a:rPr lang="ru-RU" sz="3600" b="1" dirty="0" smtClean="0"/>
              <a:t>», «Ой </a:t>
            </a:r>
            <a:r>
              <a:rPr lang="ru-RU" sz="3600" b="1" dirty="0" err="1" smtClean="0"/>
              <a:t>біжить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біжить</a:t>
            </a:r>
            <a:r>
              <a:rPr lang="ru-RU" sz="3600" b="1" dirty="0" smtClean="0"/>
              <a:t> мала </a:t>
            </a:r>
            <a:r>
              <a:rPr lang="ru-RU" sz="3600" b="1" dirty="0" err="1" smtClean="0"/>
              <a:t>дівчина</a:t>
            </a:r>
            <a:r>
              <a:rPr lang="ru-RU" sz="3600" b="1" dirty="0" smtClean="0"/>
              <a:t>», «Проведу я русалочки до бору»; «Заплету </a:t>
            </a:r>
            <a:r>
              <a:rPr lang="ru-RU" sz="3600" b="1" dirty="0" err="1" smtClean="0"/>
              <a:t>віночок</a:t>
            </a:r>
            <a:r>
              <a:rPr lang="ru-RU" sz="3600" b="1" dirty="0" smtClean="0"/>
              <a:t>», «Ой </a:t>
            </a:r>
            <a:r>
              <a:rPr lang="ru-RU" sz="3600" b="1" dirty="0" err="1" smtClean="0"/>
              <a:t>вінку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мій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вінку</a:t>
            </a:r>
            <a:r>
              <a:rPr lang="ru-RU" sz="3600" b="1" dirty="0" smtClean="0"/>
              <a:t>», «</a:t>
            </a:r>
            <a:r>
              <a:rPr lang="ru-RU" sz="3600" b="1" dirty="0" err="1" smtClean="0"/>
              <a:t>Купайло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Купайло</a:t>
            </a:r>
            <a:r>
              <a:rPr lang="ru-RU" sz="3600" b="1" dirty="0" smtClean="0"/>
              <a:t>»; «Маяло </a:t>
            </a:r>
            <a:r>
              <a:rPr lang="ru-RU" sz="3600" b="1" dirty="0" err="1" smtClean="0"/>
              <a:t>житечко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маяло</a:t>
            </a:r>
            <a:r>
              <a:rPr lang="ru-RU" sz="3600" b="1" dirty="0" smtClean="0"/>
              <a:t>», «Там у </a:t>
            </a:r>
            <a:r>
              <a:rPr lang="ru-RU" sz="3600" b="1" dirty="0" err="1" smtClean="0"/>
              <a:t>полі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криниченька</a:t>
            </a:r>
            <a:r>
              <a:rPr lang="ru-RU" sz="3600" b="1" dirty="0" smtClean="0"/>
              <a:t>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5143512"/>
            <a:ext cx="7406640" cy="1285884"/>
          </a:xfrm>
        </p:spPr>
        <p:txBody>
          <a:bodyPr/>
          <a:lstStyle/>
          <a:p>
            <a:pPr algn="r"/>
            <a:r>
              <a:rPr lang="ru-RU" dirty="0" smtClean="0"/>
              <a:t>Урок 3 - 4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115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Актуалізація</a:t>
            </a:r>
            <a:r>
              <a:rPr lang="ru-RU" b="1" dirty="0" smtClean="0"/>
              <a:t> </a:t>
            </a:r>
            <a:r>
              <a:rPr lang="ru-RU" b="1" dirty="0" err="1" smtClean="0"/>
              <a:t>опорних</a:t>
            </a:r>
            <a:r>
              <a:rPr lang="ru-RU" b="1" dirty="0" smtClean="0"/>
              <a:t> </a:t>
            </a:r>
            <a:r>
              <a:rPr lang="ru-RU" b="1" dirty="0" err="1" smtClean="0"/>
              <a:t>знань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862150" cy="5786478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Дайте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народної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 smtClean="0"/>
              <a:t>Чому</a:t>
            </a:r>
            <a:r>
              <a:rPr lang="ru-RU" dirty="0" smtClean="0"/>
              <a:t> люди </a:t>
            </a:r>
            <a:r>
              <a:rPr lang="ru-RU" dirty="0" err="1" smtClean="0"/>
              <a:t>складали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Як </a:t>
            </a:r>
            <a:r>
              <a:rPr lang="ru-RU" dirty="0" err="1" smtClean="0"/>
              <a:t>звичаї</a:t>
            </a:r>
            <a:r>
              <a:rPr lang="ru-RU" dirty="0" smtClean="0"/>
              <a:t>, обряди, </a:t>
            </a:r>
            <a:r>
              <a:rPr lang="ru-RU" dirty="0" err="1" smtClean="0"/>
              <a:t>вірування</a:t>
            </a:r>
            <a:r>
              <a:rPr lang="ru-RU" dirty="0" smtClean="0"/>
              <a:t> </a:t>
            </a:r>
            <a:r>
              <a:rPr lang="ru-RU" dirty="0" err="1" smtClean="0"/>
              <a:t>відображувалися</a:t>
            </a:r>
            <a:r>
              <a:rPr lang="ru-RU" dirty="0" smtClean="0"/>
              <a:t> в </a:t>
            </a:r>
            <a:r>
              <a:rPr lang="ru-RU" dirty="0" err="1" smtClean="0"/>
              <a:t>народних</a:t>
            </a:r>
            <a:r>
              <a:rPr lang="ru-RU" dirty="0" smtClean="0"/>
              <a:t> </a:t>
            </a:r>
            <a:r>
              <a:rPr lang="ru-RU" dirty="0" err="1" smtClean="0"/>
              <a:t>піснях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вам </a:t>
            </a:r>
            <a:r>
              <a:rPr lang="ru-RU" dirty="0" err="1" smtClean="0"/>
              <a:t>сподобалось</a:t>
            </a:r>
            <a:r>
              <a:rPr lang="ru-RU" dirty="0" smtClean="0"/>
              <a:t> у веснянках? </a:t>
            </a:r>
            <a:r>
              <a:rPr lang="ru-RU" dirty="0" err="1" smtClean="0"/>
              <a:t>Вмотивуйте</a:t>
            </a:r>
            <a:r>
              <a:rPr lang="ru-RU" dirty="0" smtClean="0"/>
              <a:t> свою </a:t>
            </a:r>
            <a:r>
              <a:rPr lang="ru-RU" dirty="0" err="1" smtClean="0"/>
              <a:t>відповідь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літні</a:t>
            </a:r>
            <a:r>
              <a:rPr lang="ru-RU" dirty="0" smtClean="0"/>
              <a:t> </a:t>
            </a:r>
            <a:r>
              <a:rPr lang="ru-RU" dirty="0" err="1" smtClean="0"/>
              <a:t>народні</a:t>
            </a:r>
            <a:r>
              <a:rPr lang="ru-RU" dirty="0" smtClean="0"/>
              <a:t> свята вам </a:t>
            </a:r>
            <a:r>
              <a:rPr lang="ru-RU" dirty="0" err="1" smtClean="0"/>
              <a:t>відомі</a:t>
            </a:r>
            <a:r>
              <a:rPr lang="ru-RU" dirty="0" smtClean="0"/>
              <a:t>?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про них </a:t>
            </a:r>
            <a:r>
              <a:rPr lang="ru-RU" dirty="0" err="1" smtClean="0"/>
              <a:t>знаєте</a:t>
            </a:r>
            <a:r>
              <a:rPr lang="ru-RU" dirty="0" smtClean="0"/>
              <a:t>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65429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Міні-конкурс</a:t>
            </a:r>
            <a:r>
              <a:rPr lang="ru-RU" dirty="0" smtClean="0"/>
              <a:t> «</a:t>
            </a:r>
            <a:r>
              <a:rPr lang="ru-RU" dirty="0" err="1" smtClean="0"/>
              <a:t>Кращий</a:t>
            </a:r>
            <a:r>
              <a:rPr lang="ru-RU" dirty="0" smtClean="0"/>
              <a:t> </a:t>
            </a:r>
            <a:r>
              <a:rPr lang="ru-RU" dirty="0" err="1" smtClean="0"/>
              <a:t>виконавець</a:t>
            </a:r>
            <a:r>
              <a:rPr lang="ru-RU" dirty="0" smtClean="0"/>
              <a:t> </a:t>
            </a:r>
            <a:r>
              <a:rPr lang="ru-RU" dirty="0" err="1" smtClean="0"/>
              <a:t>обрядової</a:t>
            </a:r>
            <a:r>
              <a:rPr lang="ru-RU" dirty="0" smtClean="0"/>
              <a:t> </a:t>
            </a:r>
            <a:r>
              <a:rPr lang="ru-RU" dirty="0" err="1" smtClean="0"/>
              <a:t>поезії</a:t>
            </a:r>
            <a:r>
              <a:rPr lang="ru-RU" dirty="0" smtClean="0"/>
              <a:t> </a:t>
            </a:r>
            <a:r>
              <a:rPr lang="ru-RU" dirty="0" err="1" smtClean="0"/>
              <a:t>весняного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».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1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2500305"/>
            <a:ext cx="5643602" cy="40719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35729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Літній</a:t>
            </a:r>
            <a:r>
              <a:rPr lang="ru-RU" b="1" dirty="0" smtClean="0"/>
              <a:t> цикл </a:t>
            </a:r>
            <a:r>
              <a:rPr lang="ru-RU" b="1" dirty="0" err="1" smtClean="0"/>
              <a:t>календарної</a:t>
            </a:r>
            <a:r>
              <a:rPr lang="ru-RU" b="1" dirty="0" smtClean="0"/>
              <a:t> </a:t>
            </a:r>
            <a:r>
              <a:rPr lang="ru-RU" b="1" dirty="0" err="1" smtClean="0"/>
              <a:t>обрядовості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Центральне</a:t>
            </a:r>
            <a:r>
              <a:rPr lang="ru-RU" dirty="0" smtClean="0"/>
              <a:t> свято — </a:t>
            </a:r>
            <a:r>
              <a:rPr lang="ru-RU" dirty="0" smtClean="0">
                <a:solidFill>
                  <a:srgbClr val="FF0000"/>
                </a:solidFill>
              </a:rPr>
              <a:t>Купала</a:t>
            </a:r>
            <a:r>
              <a:rPr lang="ru-RU" dirty="0" smtClean="0"/>
              <a:t>, а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передують</a:t>
            </a:r>
            <a:r>
              <a:rPr lang="ru-RU" dirty="0" smtClean="0"/>
              <a:t> </a:t>
            </a:r>
            <a:r>
              <a:rPr lang="ru-RU" dirty="0" err="1" smtClean="0"/>
              <a:t>йому</a:t>
            </a:r>
            <a:r>
              <a:rPr lang="ru-RU" dirty="0" smtClean="0"/>
              <a:t>, </a:t>
            </a:r>
            <a:r>
              <a:rPr lang="ru-RU" dirty="0" err="1" smtClean="0"/>
              <a:t>вважаються</a:t>
            </a:r>
            <a:r>
              <a:rPr lang="ru-RU" dirty="0" smtClean="0"/>
              <a:t> </a:t>
            </a:r>
            <a:r>
              <a:rPr lang="ru-RU" dirty="0" err="1" smtClean="0"/>
              <a:t>своєрідним</a:t>
            </a:r>
            <a:r>
              <a:rPr lang="ru-RU" dirty="0" smtClean="0"/>
              <a:t> </a:t>
            </a:r>
            <a:r>
              <a:rPr lang="ru-RU" dirty="0" err="1" smtClean="0"/>
              <a:t>приготуванням</a:t>
            </a:r>
            <a:r>
              <a:rPr lang="ru-RU" dirty="0" smtClean="0"/>
              <a:t>,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наростаючою</a:t>
            </a:r>
            <a:r>
              <a:rPr lang="ru-RU" dirty="0" smtClean="0"/>
              <a:t> силою </a:t>
            </a:r>
            <a:r>
              <a:rPr lang="ru-RU" dirty="0" err="1" smtClean="0"/>
              <a:t>виявляють</a:t>
            </a:r>
            <a:r>
              <a:rPr lang="ru-RU" dirty="0" smtClean="0"/>
              <a:t> </a:t>
            </a:r>
            <a:r>
              <a:rPr lang="ru-RU" dirty="0" err="1" smtClean="0"/>
              <a:t>повне</a:t>
            </a:r>
            <a:r>
              <a:rPr lang="ru-RU" dirty="0" smtClean="0"/>
              <a:t> </a:t>
            </a:r>
            <a:r>
              <a:rPr lang="ru-RU" dirty="0" err="1" smtClean="0"/>
              <a:t>панування</a:t>
            </a:r>
            <a:r>
              <a:rPr lang="ru-RU" dirty="0" smtClean="0"/>
              <a:t> </a:t>
            </a:r>
            <a:r>
              <a:rPr lang="ru-RU" dirty="0" err="1" smtClean="0"/>
              <a:t>літа</a:t>
            </a:r>
            <a:r>
              <a:rPr lang="ru-RU" dirty="0" smtClean="0"/>
              <a:t> на </a:t>
            </a:r>
            <a:r>
              <a:rPr lang="ru-RU" dirty="0" err="1" smtClean="0"/>
              <a:t>землі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214311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Початком</a:t>
            </a:r>
            <a:r>
              <a:rPr lang="ru-RU" sz="3600" dirty="0" smtClean="0"/>
              <a:t> </a:t>
            </a:r>
            <a:r>
              <a:rPr lang="ru-RU" sz="3600" dirty="0" err="1" smtClean="0"/>
              <a:t>святкувань</a:t>
            </a:r>
            <a:r>
              <a:rPr lang="ru-RU" sz="3600" dirty="0" smtClean="0"/>
              <a:t> </a:t>
            </a:r>
            <a:r>
              <a:rPr lang="ru-RU" sz="3600" dirty="0" err="1" smtClean="0"/>
              <a:t>літнього</a:t>
            </a:r>
            <a:r>
              <a:rPr lang="ru-RU" sz="3600" dirty="0" smtClean="0"/>
              <a:t> циклу </a:t>
            </a:r>
            <a:r>
              <a:rPr lang="ru-RU" sz="3600" dirty="0" err="1" smtClean="0"/>
              <a:t>можна</a:t>
            </a:r>
            <a:r>
              <a:rPr lang="ru-RU" sz="3600" dirty="0" smtClean="0"/>
              <a:t> </a:t>
            </a:r>
            <a:r>
              <a:rPr lang="ru-RU" sz="3600" dirty="0" err="1" smtClean="0"/>
              <a:t>вважати</a:t>
            </a:r>
            <a:r>
              <a:rPr lang="ru-RU" sz="3600" dirty="0" smtClean="0"/>
              <a:t> день Раю (</a:t>
            </a:r>
            <a:r>
              <a:rPr lang="ru-RU" sz="3600" dirty="0" err="1" smtClean="0"/>
              <a:t>Ураю</a:t>
            </a:r>
            <a:r>
              <a:rPr lang="ru-RU" sz="3600" dirty="0" smtClean="0"/>
              <a:t>, </a:t>
            </a:r>
            <a:r>
              <a:rPr lang="ru-RU" sz="3600" dirty="0" err="1" smtClean="0"/>
              <a:t>Ярія</a:t>
            </a:r>
            <a:r>
              <a:rPr lang="ru-RU" sz="3600" dirty="0" smtClean="0"/>
              <a:t>, </a:t>
            </a:r>
            <a:r>
              <a:rPr lang="ru-RU" sz="3600" dirty="0" err="1" smtClean="0"/>
              <a:t>згодом</a:t>
            </a:r>
            <a:r>
              <a:rPr lang="ru-RU" sz="3600" dirty="0" smtClean="0"/>
              <a:t> </a:t>
            </a:r>
            <a:r>
              <a:rPr lang="ru-RU" sz="3600" dirty="0" err="1" smtClean="0"/>
              <a:t>Юрія</a:t>
            </a:r>
            <a:r>
              <a:rPr lang="ru-RU" sz="3600" dirty="0" smtClean="0"/>
              <a:t>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453391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Його</a:t>
            </a:r>
            <a:r>
              <a:rPr lang="ru-RU" dirty="0" smtClean="0"/>
              <a:t> основу становить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міф</a:t>
            </a:r>
            <a:r>
              <a:rPr lang="ru-RU" dirty="0" smtClean="0"/>
              <a:t> про </a:t>
            </a:r>
            <a:r>
              <a:rPr lang="ru-RU" dirty="0" err="1" smtClean="0"/>
              <a:t>воротаря</a:t>
            </a:r>
            <a:r>
              <a:rPr lang="ru-RU" dirty="0" smtClean="0"/>
              <a:t> Рая, </a:t>
            </a:r>
            <a:r>
              <a:rPr lang="ru-RU" dirty="0" err="1" smtClean="0"/>
              <a:t>який</a:t>
            </a:r>
            <a:r>
              <a:rPr lang="ru-RU" dirty="0" smtClean="0"/>
              <a:t> ключами </a:t>
            </a:r>
            <a:r>
              <a:rPr lang="ru-RU" dirty="0" err="1" smtClean="0"/>
              <a:t>відкриває</a:t>
            </a:r>
            <a:r>
              <a:rPr lang="ru-RU" dirty="0" smtClean="0"/>
              <a:t> </a:t>
            </a:r>
            <a:r>
              <a:rPr lang="ru-RU" dirty="0" err="1" smtClean="0"/>
              <a:t>небесну</a:t>
            </a:r>
            <a:r>
              <a:rPr lang="ru-RU" dirty="0" smtClean="0"/>
              <a:t> </a:t>
            </a:r>
            <a:r>
              <a:rPr lang="ru-RU" dirty="0" err="1" smtClean="0"/>
              <a:t>браму</a:t>
            </a:r>
            <a:r>
              <a:rPr lang="ru-RU" dirty="0" smtClean="0"/>
              <a:t>, </a:t>
            </a:r>
            <a:r>
              <a:rPr lang="ru-RU" dirty="0" err="1" smtClean="0"/>
              <a:t>випускаючи</a:t>
            </a:r>
            <a:r>
              <a:rPr lang="ru-RU" dirty="0" smtClean="0"/>
              <a:t> на землю росу. Цей день </a:t>
            </a:r>
            <a:r>
              <a:rPr lang="ru-RU" dirty="0" err="1" smtClean="0"/>
              <a:t>був</a:t>
            </a:r>
            <a:r>
              <a:rPr lang="ru-RU" dirty="0" smtClean="0"/>
              <a:t> святом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вигону</a:t>
            </a:r>
            <a:r>
              <a:rPr lang="ru-RU" dirty="0" smtClean="0"/>
              <a:t> </a:t>
            </a:r>
            <a:r>
              <a:rPr lang="ru-RU" dirty="0" err="1" smtClean="0"/>
              <a:t>худоби</a:t>
            </a:r>
            <a:r>
              <a:rPr lang="ru-RU" dirty="0" smtClean="0"/>
              <a:t> на </a:t>
            </a:r>
            <a:r>
              <a:rPr lang="ru-RU" dirty="0" err="1" smtClean="0"/>
              <a:t>пасовиська</a:t>
            </a:r>
            <a:r>
              <a:rPr lang="ru-RU" dirty="0" smtClean="0"/>
              <a:t>, тому </a:t>
            </a:r>
            <a:r>
              <a:rPr lang="ru-RU" dirty="0" err="1" smtClean="0"/>
              <a:t>зберіг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рис </a:t>
            </a:r>
            <a:r>
              <a:rPr lang="ru-RU" dirty="0" err="1" smtClean="0"/>
              <a:t>тотемізму</a:t>
            </a:r>
            <a:r>
              <a:rPr lang="ru-RU" dirty="0" smtClean="0"/>
              <a:t>.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часу </a:t>
            </a:r>
            <a:r>
              <a:rPr lang="ru-RU" dirty="0" err="1" smtClean="0"/>
              <a:t>здійснювалися</a:t>
            </a:r>
            <a:r>
              <a:rPr lang="ru-RU" dirty="0" smtClean="0"/>
              <a:t> </a:t>
            </a:r>
            <a:r>
              <a:rPr lang="ru-RU" dirty="0" err="1" smtClean="0"/>
              <a:t>ритуали</a:t>
            </a:r>
            <a:r>
              <a:rPr lang="ru-RU" dirty="0" smtClean="0"/>
              <a:t> </a:t>
            </a:r>
            <a:r>
              <a:rPr lang="ru-RU" dirty="0" err="1" smtClean="0"/>
              <a:t>поклоніння</a:t>
            </a:r>
            <a:r>
              <a:rPr lang="ru-RU" dirty="0" smtClean="0"/>
              <a:t> деревам,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тваринам</a:t>
            </a:r>
            <a:r>
              <a:rPr lang="ru-RU" dirty="0" smtClean="0"/>
              <a:t> —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свійським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диким. До </a:t>
            </a:r>
            <a:r>
              <a:rPr lang="ru-RU" dirty="0" err="1" smtClean="0"/>
              <a:t>цього</a:t>
            </a:r>
            <a:r>
              <a:rPr lang="ru-RU" dirty="0" smtClean="0"/>
              <a:t> свята входили </a:t>
            </a:r>
            <a:r>
              <a:rPr lang="ru-RU" dirty="0" err="1" smtClean="0"/>
              <a:t>також</a:t>
            </a:r>
            <a:r>
              <a:rPr lang="ru-RU" dirty="0" smtClean="0"/>
              <a:t> обряди </a:t>
            </a:r>
            <a:r>
              <a:rPr lang="ru-RU" dirty="0" err="1" smtClean="0"/>
              <a:t>народження</a:t>
            </a:r>
            <a:r>
              <a:rPr lang="ru-RU" dirty="0" smtClean="0"/>
              <a:t> </a:t>
            </a:r>
            <a:r>
              <a:rPr lang="ru-RU" dirty="0" err="1" smtClean="0"/>
              <a:t>деревця-гільця</a:t>
            </a:r>
            <a:r>
              <a:rPr lang="ru-RU" dirty="0" smtClean="0"/>
              <a:t>, </a:t>
            </a:r>
            <a:r>
              <a:rPr lang="ru-RU" dirty="0" err="1" smtClean="0"/>
              <a:t>величання</a:t>
            </a:r>
            <a:r>
              <a:rPr lang="ru-RU" dirty="0" smtClean="0"/>
              <a:t> </a:t>
            </a:r>
            <a:r>
              <a:rPr lang="ru-RU" dirty="0" err="1" smtClean="0"/>
              <a:t>корів</a:t>
            </a:r>
            <a:r>
              <a:rPr lang="ru-RU" dirty="0" smtClean="0"/>
              <a:t> та </a:t>
            </a:r>
            <a:r>
              <a:rPr lang="ru-RU" dirty="0" err="1" smtClean="0"/>
              <a:t>овець</a:t>
            </a:r>
            <a:r>
              <a:rPr lang="ru-RU" dirty="0" smtClean="0"/>
              <a:t>,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прикрашали</a:t>
            </a:r>
            <a:r>
              <a:rPr lang="ru-RU" dirty="0" smtClean="0"/>
              <a:t> </a:t>
            </a:r>
            <a:r>
              <a:rPr lang="ru-RU" dirty="0" err="1" smtClean="0"/>
              <a:t>вінками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квітів</a:t>
            </a:r>
            <a:r>
              <a:rPr lang="ru-RU" dirty="0" smtClean="0"/>
              <a:t>, </a:t>
            </a:r>
            <a:r>
              <a:rPr lang="ru-RU" dirty="0" err="1" smtClean="0"/>
              <a:t>стрічками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1538" y="214290"/>
            <a:ext cx="8072462" cy="642942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Найвищого</a:t>
            </a:r>
            <a:r>
              <a:rPr lang="ru-RU" dirty="0" smtClean="0"/>
              <a:t> </a:t>
            </a:r>
            <a:r>
              <a:rPr lang="ru-RU" dirty="0" err="1" smtClean="0"/>
              <a:t>вияву</a:t>
            </a:r>
            <a:r>
              <a:rPr lang="ru-RU" dirty="0" smtClean="0"/>
              <a:t> культу дерев та </a:t>
            </a:r>
            <a:r>
              <a:rPr lang="ru-RU" dirty="0" err="1" smtClean="0"/>
              <a:t>тварин</a:t>
            </a:r>
            <a:r>
              <a:rPr lang="ru-RU" dirty="0" smtClean="0"/>
              <a:t> </a:t>
            </a:r>
            <a:r>
              <a:rPr lang="ru-RU" dirty="0" err="1" smtClean="0"/>
              <a:t>сягали</a:t>
            </a:r>
            <a:r>
              <a:rPr lang="ru-RU" dirty="0" smtClean="0"/>
              <a:t> у </a:t>
            </a:r>
            <a:r>
              <a:rPr lang="ru-RU" dirty="0" err="1" smtClean="0"/>
              <a:t>Клечальну</a:t>
            </a:r>
            <a:r>
              <a:rPr lang="ru-RU" dirty="0" smtClean="0"/>
              <a:t> </a:t>
            </a:r>
            <a:r>
              <a:rPr lang="ru-RU" dirty="0" err="1" smtClean="0"/>
              <a:t>неділю</a:t>
            </a:r>
            <a:r>
              <a:rPr lang="ru-RU" dirty="0" smtClean="0"/>
              <a:t> (</a:t>
            </a:r>
            <a:r>
              <a:rPr lang="ru-RU" dirty="0" err="1" smtClean="0">
                <a:solidFill>
                  <a:srgbClr val="00B050"/>
                </a:solidFill>
              </a:rPr>
              <a:t>Зелену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неділю</a:t>
            </a:r>
            <a:r>
              <a:rPr lang="ru-RU" dirty="0" smtClean="0"/>
              <a:t>). До </a:t>
            </a:r>
            <a:r>
              <a:rPr lang="ru-RU" dirty="0" err="1" smtClean="0"/>
              <a:t>цього</a:t>
            </a:r>
            <a:r>
              <a:rPr lang="ru-RU" dirty="0" smtClean="0"/>
              <a:t> свята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будівлі</a:t>
            </a:r>
            <a:r>
              <a:rPr lang="ru-RU" dirty="0" smtClean="0"/>
              <a:t> в </a:t>
            </a:r>
            <a:r>
              <a:rPr lang="ru-RU" dirty="0" err="1" smtClean="0"/>
              <a:t>селі</a:t>
            </a:r>
            <a:r>
              <a:rPr lang="ru-RU" dirty="0" smtClean="0"/>
              <a:t>, ворота та </a:t>
            </a:r>
            <a:r>
              <a:rPr lang="ru-RU" dirty="0" err="1" smtClean="0"/>
              <a:t>вулиці</a:t>
            </a:r>
            <a:r>
              <a:rPr lang="ru-RU" dirty="0" smtClean="0"/>
              <a:t> «</a:t>
            </a:r>
            <a:r>
              <a:rPr lang="ru-RU" dirty="0" err="1" smtClean="0"/>
              <a:t>клечалися</a:t>
            </a:r>
            <a:r>
              <a:rPr lang="ru-RU" dirty="0" smtClean="0"/>
              <a:t>» —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прикрашалися</a:t>
            </a:r>
            <a:r>
              <a:rPr lang="ru-RU" dirty="0" smtClean="0"/>
              <a:t> </a:t>
            </a:r>
            <a:r>
              <a:rPr lang="ru-RU" dirty="0" err="1" smtClean="0"/>
              <a:t>зеленню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, на думку </a:t>
            </a:r>
            <a:r>
              <a:rPr lang="ru-RU" dirty="0" err="1" smtClean="0"/>
              <a:t>давніх</a:t>
            </a:r>
            <a:r>
              <a:rPr lang="ru-RU" dirty="0" smtClean="0"/>
              <a:t> людей, повинно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відганяти</a:t>
            </a:r>
            <a:r>
              <a:rPr lang="ru-RU" dirty="0" smtClean="0"/>
              <a:t> </a:t>
            </a:r>
            <a:r>
              <a:rPr lang="ru-RU" dirty="0" err="1" smtClean="0"/>
              <a:t>нечисту</a:t>
            </a:r>
            <a:r>
              <a:rPr lang="ru-RU" dirty="0" smtClean="0"/>
              <a:t> силу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пов’язано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рослинною</a:t>
            </a:r>
            <a:r>
              <a:rPr lang="ru-RU" dirty="0" smtClean="0"/>
              <a:t> </a:t>
            </a:r>
            <a:r>
              <a:rPr lang="ru-RU" dirty="0" err="1" smtClean="0"/>
              <a:t>магією</a:t>
            </a:r>
            <a:r>
              <a:rPr lang="ru-RU" dirty="0" smtClean="0"/>
              <a:t> та </a:t>
            </a:r>
            <a:r>
              <a:rPr lang="ru-RU" dirty="0" err="1" smtClean="0"/>
              <a:t>вірою</a:t>
            </a:r>
            <a:r>
              <a:rPr lang="ru-RU" dirty="0" smtClean="0"/>
              <a:t> в те, </a:t>
            </a:r>
            <a:r>
              <a:rPr lang="ru-RU" dirty="0" err="1" smtClean="0"/>
              <a:t>що</a:t>
            </a:r>
            <a:r>
              <a:rPr lang="ru-RU" dirty="0" smtClean="0"/>
              <a:t> «</a:t>
            </a:r>
            <a:r>
              <a:rPr lang="ru-RU" dirty="0" err="1" smtClean="0"/>
              <a:t>замаюванням</a:t>
            </a:r>
            <a:r>
              <a:rPr lang="ru-RU" dirty="0" smtClean="0"/>
              <a:t>»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допомагає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 </a:t>
            </a:r>
            <a:r>
              <a:rPr lang="ru-RU" dirty="0" err="1" smtClean="0"/>
              <a:t>швидше</a:t>
            </a:r>
            <a:r>
              <a:rPr lang="ru-RU" dirty="0" smtClean="0"/>
              <a:t> </a:t>
            </a:r>
            <a:r>
              <a:rPr lang="ru-RU" dirty="0" err="1" smtClean="0"/>
              <a:t>покриватися</a:t>
            </a:r>
            <a:r>
              <a:rPr lang="ru-RU" dirty="0" smtClean="0"/>
              <a:t> </a:t>
            </a:r>
            <a:r>
              <a:rPr lang="ru-RU" dirty="0" err="1" smtClean="0"/>
              <a:t>зеленню</a:t>
            </a:r>
            <a:r>
              <a:rPr lang="ru-RU" dirty="0" smtClean="0"/>
              <a:t>. Цей день </a:t>
            </a:r>
            <a:r>
              <a:rPr lang="ru-RU" dirty="0" err="1" smtClean="0"/>
              <a:t>вважався</a:t>
            </a:r>
            <a:r>
              <a:rPr lang="ru-RU" dirty="0" smtClean="0"/>
              <a:t> початком </a:t>
            </a:r>
            <a:r>
              <a:rPr lang="ru-RU" dirty="0" err="1" smtClean="0"/>
              <a:t>святкування</a:t>
            </a:r>
            <a:r>
              <a:rPr lang="ru-RU" dirty="0" smtClean="0"/>
              <a:t> </a:t>
            </a:r>
            <a:r>
              <a:rPr lang="ru-RU" dirty="0" err="1" smtClean="0"/>
              <a:t>Русалій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знаменували</a:t>
            </a:r>
            <a:r>
              <a:rPr lang="ru-RU" dirty="0" smtClean="0"/>
              <a:t> </a:t>
            </a:r>
            <a:r>
              <a:rPr lang="ru-RU" dirty="0" err="1" smtClean="0"/>
              <a:t>повне</a:t>
            </a:r>
            <a:r>
              <a:rPr lang="ru-RU" dirty="0" smtClean="0"/>
              <a:t> </a:t>
            </a:r>
            <a:r>
              <a:rPr lang="ru-RU" dirty="0" err="1" smtClean="0"/>
              <a:t>завершення</a:t>
            </a:r>
            <a:r>
              <a:rPr lang="ru-RU" dirty="0" smtClean="0"/>
              <a:t> </a:t>
            </a:r>
            <a:r>
              <a:rPr lang="ru-RU" dirty="0" err="1" smtClean="0"/>
              <a:t>весни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настання</a:t>
            </a:r>
            <a:r>
              <a:rPr lang="ru-RU" dirty="0" smtClean="0"/>
              <a:t> </a:t>
            </a:r>
            <a:r>
              <a:rPr lang="ru-RU" dirty="0" err="1" smtClean="0"/>
              <a:t>літа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214290"/>
            <a:ext cx="8001024" cy="642942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Свято </a:t>
            </a:r>
            <a:r>
              <a:rPr lang="ru-RU" dirty="0" err="1" smtClean="0">
                <a:solidFill>
                  <a:srgbClr val="FF0000"/>
                </a:solidFill>
              </a:rPr>
              <a:t>Русалій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у </a:t>
            </a:r>
            <a:r>
              <a:rPr lang="ru-RU" dirty="0" err="1" smtClean="0"/>
              <a:t>слов’ян</a:t>
            </a:r>
            <a:r>
              <a:rPr lang="ru-RU" dirty="0" smtClean="0"/>
              <a:t>, як </a:t>
            </a:r>
            <a:r>
              <a:rPr lang="ru-RU" dirty="0" err="1" smtClean="0"/>
              <a:t>і</a:t>
            </a:r>
            <a:r>
              <a:rPr lang="ru-RU" dirty="0" smtClean="0"/>
              <a:t> в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європейських</a:t>
            </a:r>
            <a:r>
              <a:rPr lang="ru-RU" dirty="0" smtClean="0"/>
              <a:t> </a:t>
            </a:r>
            <a:r>
              <a:rPr lang="ru-RU" dirty="0" err="1" smtClean="0"/>
              <a:t>народів</a:t>
            </a:r>
            <a:r>
              <a:rPr lang="ru-RU" dirty="0" smtClean="0"/>
              <a:t>, </a:t>
            </a:r>
            <a:r>
              <a:rPr lang="ru-RU" dirty="0" err="1" smtClean="0"/>
              <a:t>супроводжувалось</a:t>
            </a:r>
            <a:r>
              <a:rPr lang="ru-RU" dirty="0" smtClean="0"/>
              <a:t> </a:t>
            </a:r>
            <a:r>
              <a:rPr lang="ru-RU" dirty="0" err="1" smtClean="0"/>
              <a:t>розмаїтими</a:t>
            </a:r>
            <a:r>
              <a:rPr lang="ru-RU" dirty="0" smtClean="0"/>
              <a:t> </a:t>
            </a:r>
            <a:r>
              <a:rPr lang="ru-RU" dirty="0" err="1" smtClean="0"/>
              <a:t>гуляннями</a:t>
            </a:r>
            <a:r>
              <a:rPr lang="ru-RU" dirty="0" smtClean="0"/>
              <a:t> та </a:t>
            </a:r>
            <a:r>
              <a:rPr lang="ru-RU" dirty="0" err="1" smtClean="0"/>
              <a:t>іграми</a:t>
            </a:r>
            <a:r>
              <a:rPr lang="ru-RU" dirty="0" smtClean="0"/>
              <a:t> </a:t>
            </a:r>
            <a:r>
              <a:rPr lang="ru-RU" dirty="0" err="1" smtClean="0"/>
              <a:t>молоді</a:t>
            </a:r>
            <a:r>
              <a:rPr lang="ru-RU" dirty="0" smtClean="0"/>
              <a:t>. Вони </a:t>
            </a:r>
            <a:r>
              <a:rPr lang="ru-RU" dirty="0" err="1" smtClean="0"/>
              <a:t>проводилися</a:t>
            </a:r>
            <a:r>
              <a:rPr lang="ru-RU" dirty="0" smtClean="0"/>
              <a:t>, як правило, не </a:t>
            </a:r>
            <a:r>
              <a:rPr lang="ru-RU" dirty="0" err="1" smtClean="0"/>
              <a:t>біля</a:t>
            </a:r>
            <a:r>
              <a:rPr lang="ru-RU" dirty="0" smtClean="0"/>
              <a:t> води, а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лісів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гаїв</a:t>
            </a:r>
            <a:r>
              <a:rPr lang="ru-RU" dirty="0" smtClean="0"/>
              <a:t>. Тут </a:t>
            </a:r>
            <a:r>
              <a:rPr lang="ru-RU" dirty="0" err="1" smtClean="0"/>
              <a:t>поширеними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так </a:t>
            </a:r>
            <a:r>
              <a:rPr lang="ru-RU" dirty="0" err="1" smtClean="0"/>
              <a:t>звані</a:t>
            </a:r>
            <a:r>
              <a:rPr lang="ru-RU" dirty="0" smtClean="0"/>
              <a:t> «</a:t>
            </a:r>
            <a:r>
              <a:rPr lang="ru-RU" dirty="0" err="1" smtClean="0"/>
              <a:t>гойдалки</a:t>
            </a:r>
            <a:r>
              <a:rPr lang="ru-RU" dirty="0" smtClean="0"/>
              <a:t>»,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робили</a:t>
            </a:r>
            <a:r>
              <a:rPr lang="ru-RU" dirty="0" smtClean="0"/>
              <a:t> парубки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гілля</a:t>
            </a:r>
            <a:r>
              <a:rPr lang="ru-RU" dirty="0" smtClean="0"/>
              <a:t> </a:t>
            </a:r>
            <a:r>
              <a:rPr lang="ru-RU" dirty="0" err="1" smtClean="0"/>
              <a:t>верби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вішали</a:t>
            </a:r>
            <a:r>
              <a:rPr lang="ru-RU" dirty="0" smtClean="0"/>
              <a:t> на деревах. </a:t>
            </a:r>
            <a:r>
              <a:rPr lang="ru-RU" dirty="0" err="1" smtClean="0"/>
              <a:t>Під</a:t>
            </a:r>
            <a:r>
              <a:rPr lang="ru-RU" dirty="0" smtClean="0"/>
              <a:t> час забав </a:t>
            </a:r>
            <a:r>
              <a:rPr lang="ru-RU" dirty="0" err="1" smtClean="0"/>
              <a:t>дівчата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хлопцями</a:t>
            </a:r>
            <a:r>
              <a:rPr lang="ru-RU" dirty="0" smtClean="0"/>
              <a:t> </a:t>
            </a:r>
            <a:r>
              <a:rPr lang="ru-RU" dirty="0" err="1" smtClean="0"/>
              <a:t>гойдались</a:t>
            </a:r>
            <a:r>
              <a:rPr lang="ru-RU" dirty="0" smtClean="0"/>
              <a:t> на них,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виконувало</a:t>
            </a:r>
            <a:r>
              <a:rPr lang="ru-RU" dirty="0" smtClean="0"/>
              <a:t> </a:t>
            </a:r>
            <a:r>
              <a:rPr lang="ru-RU" dirty="0" err="1" smtClean="0"/>
              <a:t>магічну</a:t>
            </a:r>
            <a:r>
              <a:rPr lang="ru-RU" dirty="0" smtClean="0"/>
              <a:t> </a:t>
            </a:r>
            <a:r>
              <a:rPr lang="ru-RU" dirty="0" err="1" smtClean="0"/>
              <a:t>функцію</a:t>
            </a:r>
            <a:r>
              <a:rPr lang="ru-RU" dirty="0" smtClean="0"/>
              <a:t> </a:t>
            </a:r>
            <a:r>
              <a:rPr lang="ru-RU" dirty="0" err="1" smtClean="0"/>
              <a:t>очищення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. </a:t>
            </a:r>
            <a:r>
              <a:rPr lang="ru-RU" dirty="0" err="1" smtClean="0"/>
              <a:t>Найвищою</a:t>
            </a:r>
            <a:r>
              <a:rPr lang="ru-RU" dirty="0" smtClean="0"/>
              <a:t> точкою в </a:t>
            </a:r>
            <a:r>
              <a:rPr lang="ru-RU" dirty="0" err="1" smtClean="0"/>
              <a:t>русальних</a:t>
            </a:r>
            <a:r>
              <a:rPr lang="ru-RU" dirty="0" smtClean="0"/>
              <a:t> </a:t>
            </a:r>
            <a:r>
              <a:rPr lang="ru-RU" dirty="0" err="1" smtClean="0"/>
              <a:t>ігрищах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так званий </a:t>
            </a:r>
            <a:r>
              <a:rPr lang="ru-RU" dirty="0" err="1" smtClean="0"/>
              <a:t>Русальний</a:t>
            </a:r>
            <a:r>
              <a:rPr lang="ru-RU" dirty="0" smtClean="0"/>
              <a:t> </a:t>
            </a:r>
            <a:r>
              <a:rPr lang="ru-RU" dirty="0" err="1" smtClean="0"/>
              <a:t>великдень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припадав на </a:t>
            </a:r>
            <a:r>
              <a:rPr lang="ru-RU" dirty="0" err="1" smtClean="0"/>
              <a:t>четвер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Зеленої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неділі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1538" y="214290"/>
            <a:ext cx="8072462" cy="6500858"/>
          </a:xfrm>
        </p:spPr>
        <p:txBody>
          <a:bodyPr/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Русального </a:t>
            </a:r>
            <a:r>
              <a:rPr lang="ru-RU" dirty="0" err="1" smtClean="0">
                <a:solidFill>
                  <a:srgbClr val="0070C0"/>
                </a:solidFill>
              </a:rPr>
              <a:t>великодня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/>
              <a:t>відбувались</a:t>
            </a:r>
            <a:r>
              <a:rPr lang="ru-RU" dirty="0" smtClean="0"/>
              <a:t> проводи русалок </a:t>
            </a:r>
            <a:r>
              <a:rPr lang="ru-RU" dirty="0" err="1" smtClean="0"/>
              <a:t>із</a:t>
            </a:r>
            <a:r>
              <a:rPr lang="ru-RU" dirty="0" smtClean="0"/>
              <a:t> села, </a:t>
            </a:r>
            <a:r>
              <a:rPr lang="ru-RU" dirty="0" err="1" smtClean="0"/>
              <a:t>якими</a:t>
            </a:r>
            <a:r>
              <a:rPr lang="ru-RU" dirty="0" smtClean="0"/>
              <a:t> </a:t>
            </a:r>
            <a:r>
              <a:rPr lang="ru-RU" dirty="0" err="1" smtClean="0"/>
              <a:t>умовно</a:t>
            </a:r>
            <a:r>
              <a:rPr lang="ru-RU" dirty="0" smtClean="0"/>
              <a:t> </a:t>
            </a:r>
            <a:r>
              <a:rPr lang="ru-RU" dirty="0" err="1" smtClean="0"/>
              <a:t>завершувалися</a:t>
            </a:r>
            <a:r>
              <a:rPr lang="ru-RU" dirty="0" smtClean="0"/>
              <a:t> </a:t>
            </a:r>
            <a:r>
              <a:rPr lang="ru-RU" dirty="0" err="1" smtClean="0"/>
              <a:t>святкування</a:t>
            </a:r>
            <a:r>
              <a:rPr lang="ru-RU" dirty="0" smtClean="0"/>
              <a:t>, </a:t>
            </a:r>
            <a:r>
              <a:rPr lang="ru-RU" dirty="0" err="1" smtClean="0"/>
              <a:t>пов’язані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приходом тепла, </a:t>
            </a:r>
            <a:r>
              <a:rPr lang="ru-RU" dirty="0" err="1" smtClean="0"/>
              <a:t>оживанням</a:t>
            </a:r>
            <a:r>
              <a:rPr lang="ru-RU" dirty="0" smtClean="0"/>
              <a:t> та </a:t>
            </a:r>
            <a:r>
              <a:rPr lang="ru-RU" dirty="0" err="1" smtClean="0"/>
              <a:t>розквітом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. </a:t>
            </a:r>
            <a:r>
              <a:rPr lang="ru-RU" dirty="0" err="1" smtClean="0"/>
              <a:t>Русалії</a:t>
            </a:r>
            <a:r>
              <a:rPr lang="ru-RU" dirty="0" smtClean="0"/>
              <a:t> як </a:t>
            </a:r>
            <a:r>
              <a:rPr lang="ru-RU" dirty="0" err="1" smtClean="0"/>
              <a:t>поклоніння</a:t>
            </a:r>
            <a:r>
              <a:rPr lang="ru-RU" dirty="0" smtClean="0"/>
              <a:t> </a:t>
            </a:r>
            <a:r>
              <a:rPr lang="ru-RU" dirty="0" err="1" smtClean="0"/>
              <a:t>богині</a:t>
            </a:r>
            <a:r>
              <a:rPr lang="ru-RU" dirty="0" smtClean="0"/>
              <a:t> води </a:t>
            </a:r>
            <a:r>
              <a:rPr lang="ru-RU" dirty="0" err="1" smtClean="0"/>
              <a:t>Дані</a:t>
            </a:r>
            <a:r>
              <a:rPr lang="ru-RU" dirty="0" smtClean="0"/>
              <a:t> — «</a:t>
            </a:r>
            <a:r>
              <a:rPr lang="ru-RU" dirty="0" err="1" smtClean="0"/>
              <a:t>матері</a:t>
            </a:r>
            <a:r>
              <a:rPr lang="ru-RU" dirty="0" smtClean="0"/>
              <a:t> русалок»,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приготуванням</a:t>
            </a:r>
            <a:r>
              <a:rPr lang="ru-RU" dirty="0" smtClean="0"/>
              <a:t> до </a:t>
            </a:r>
            <a:r>
              <a:rPr lang="ru-RU" dirty="0" err="1" smtClean="0"/>
              <a:t>пізніших</a:t>
            </a:r>
            <a:r>
              <a:rPr lang="ru-RU" dirty="0" smtClean="0"/>
              <a:t> свят </a:t>
            </a:r>
            <a:r>
              <a:rPr lang="ru-RU" dirty="0" err="1" smtClean="0"/>
              <a:t>літнього</a:t>
            </a:r>
            <a:r>
              <a:rPr lang="ru-RU" dirty="0" smtClean="0"/>
              <a:t> циклу — </a:t>
            </a:r>
            <a:r>
              <a:rPr lang="ru-RU" dirty="0" err="1" smtClean="0">
                <a:solidFill>
                  <a:srgbClr val="FF0000"/>
                </a:solidFill>
              </a:rPr>
              <a:t>купальських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1538" y="214290"/>
            <a:ext cx="8072462" cy="642942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Русалій</a:t>
            </a:r>
            <a:r>
              <a:rPr lang="ru-RU" dirty="0" smtClean="0"/>
              <a:t> наступала </a:t>
            </a:r>
            <a:r>
              <a:rPr lang="ru-RU" dirty="0" err="1" smtClean="0">
                <a:solidFill>
                  <a:srgbClr val="0070C0"/>
                </a:solidFill>
              </a:rPr>
              <a:t>Петрівка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— пора </a:t>
            </a:r>
            <a:r>
              <a:rPr lang="ru-RU" dirty="0" err="1" smtClean="0"/>
              <a:t>найдовших</a:t>
            </a:r>
            <a:r>
              <a:rPr lang="ru-RU" dirty="0" smtClean="0"/>
              <a:t> у </a:t>
            </a:r>
            <a:r>
              <a:rPr lang="ru-RU" dirty="0" err="1" smtClean="0"/>
              <a:t>році</a:t>
            </a:r>
            <a:r>
              <a:rPr lang="ru-RU" dirty="0" smtClean="0"/>
              <a:t> </a:t>
            </a:r>
            <a:r>
              <a:rPr lang="ru-RU" dirty="0" err="1" smtClean="0"/>
              <a:t>днів</a:t>
            </a:r>
            <a:r>
              <a:rPr lang="ru-RU" dirty="0" smtClean="0"/>
              <a:t> та </a:t>
            </a:r>
            <a:r>
              <a:rPr lang="ru-RU" dirty="0" err="1" smtClean="0"/>
              <a:t>найкоротших</a:t>
            </a:r>
            <a:r>
              <a:rPr lang="ru-RU" dirty="0" smtClean="0"/>
              <a:t> ночей, яка </a:t>
            </a:r>
            <a:r>
              <a:rPr lang="ru-RU" dirty="0" err="1" smtClean="0"/>
              <a:t>завершувалась</a:t>
            </a:r>
            <a:r>
              <a:rPr lang="ru-RU" dirty="0" smtClean="0"/>
              <a:t> на </a:t>
            </a:r>
            <a:r>
              <a:rPr lang="ru-RU" dirty="0" smtClean="0">
                <a:solidFill>
                  <a:srgbClr val="0070C0"/>
                </a:solidFill>
              </a:rPr>
              <a:t>Купала </a:t>
            </a:r>
            <a:r>
              <a:rPr lang="ru-RU" dirty="0" smtClean="0"/>
              <a:t>(24 </a:t>
            </a:r>
            <a:r>
              <a:rPr lang="ru-RU" dirty="0" err="1" smtClean="0"/>
              <a:t>червня</a:t>
            </a:r>
            <a:r>
              <a:rPr lang="ru-RU" dirty="0" smtClean="0"/>
              <a:t> за старим стилем — день </a:t>
            </a:r>
            <a:r>
              <a:rPr lang="ru-RU" dirty="0" err="1" smtClean="0"/>
              <a:t>літнього</a:t>
            </a:r>
            <a:r>
              <a:rPr lang="ru-RU" dirty="0" smtClean="0"/>
              <a:t> </a:t>
            </a:r>
            <a:r>
              <a:rPr lang="ru-RU" dirty="0" err="1" smtClean="0"/>
              <a:t>сонцестояння</a:t>
            </a:r>
            <a:r>
              <a:rPr lang="ru-RU" dirty="0" smtClean="0"/>
              <a:t>). Свято Купала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не </a:t>
            </a:r>
            <a:r>
              <a:rPr lang="ru-RU" dirty="0" err="1" smtClean="0"/>
              <a:t>найважливішим</a:t>
            </a:r>
            <a:r>
              <a:rPr lang="ru-RU" dirty="0" smtClean="0"/>
              <a:t> в </a:t>
            </a:r>
            <a:r>
              <a:rPr lang="ru-RU" dirty="0" err="1" smtClean="0"/>
              <a:t>усій</a:t>
            </a:r>
            <a:r>
              <a:rPr lang="ru-RU" dirty="0" smtClean="0"/>
              <a:t> </a:t>
            </a:r>
            <a:r>
              <a:rPr lang="ru-RU" dirty="0" err="1" smtClean="0"/>
              <a:t>календарно-обрядовій</a:t>
            </a:r>
            <a:r>
              <a:rPr lang="ru-RU" dirty="0" smtClean="0"/>
              <a:t> </a:t>
            </a:r>
            <a:r>
              <a:rPr lang="ru-RU" dirty="0" err="1" smtClean="0"/>
              <a:t>системі</a:t>
            </a:r>
            <a:r>
              <a:rPr lang="ru-RU" dirty="0" smtClean="0"/>
              <a:t>. У </a:t>
            </a:r>
            <a:r>
              <a:rPr lang="ru-RU" dirty="0" err="1" smtClean="0"/>
              <a:t>святкуванні</a:t>
            </a:r>
            <a:r>
              <a:rPr lang="ru-RU" dirty="0" smtClean="0"/>
              <a:t> </a:t>
            </a:r>
            <a:r>
              <a:rPr lang="ru-RU" dirty="0" err="1" smtClean="0"/>
              <a:t>збереглись</a:t>
            </a:r>
            <a:r>
              <a:rPr lang="ru-RU" dirty="0" smtClean="0"/>
              <a:t> </a:t>
            </a:r>
            <a:r>
              <a:rPr lang="ru-RU" dirty="0" err="1" smtClean="0"/>
              <a:t>відголоски</a:t>
            </a:r>
            <a:r>
              <a:rPr lang="ru-RU" dirty="0" smtClean="0"/>
              <a:t> </a:t>
            </a:r>
            <a:r>
              <a:rPr lang="ru-RU" dirty="0" err="1" smtClean="0"/>
              <a:t>найдавніших</a:t>
            </a:r>
            <a:r>
              <a:rPr lang="ru-RU" dirty="0" smtClean="0"/>
              <a:t> </a:t>
            </a:r>
            <a:r>
              <a:rPr lang="ru-RU" dirty="0" err="1" smtClean="0"/>
              <a:t>вірувань</a:t>
            </a:r>
            <a:r>
              <a:rPr lang="ru-RU" dirty="0" smtClean="0"/>
              <a:t> та </a:t>
            </a:r>
            <a:r>
              <a:rPr lang="ru-RU" dirty="0" err="1" smtClean="0"/>
              <a:t>уявлень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виявились</a:t>
            </a:r>
            <a:r>
              <a:rPr lang="ru-RU" dirty="0" smtClean="0"/>
              <a:t> в обрядах </a:t>
            </a:r>
            <a:r>
              <a:rPr lang="ru-RU" dirty="0" err="1" smtClean="0"/>
              <a:t>прикрашання</a:t>
            </a:r>
            <a:r>
              <a:rPr lang="ru-RU" dirty="0" smtClean="0"/>
              <a:t> </a:t>
            </a:r>
            <a:r>
              <a:rPr lang="ru-RU" dirty="0" err="1" smtClean="0"/>
              <a:t>деревця</a:t>
            </a:r>
            <a:r>
              <a:rPr lang="ru-RU" dirty="0" smtClean="0"/>
              <a:t>, </a:t>
            </a:r>
            <a:r>
              <a:rPr lang="ru-RU" dirty="0" err="1" smtClean="0"/>
              <a:t>водіння</a:t>
            </a:r>
            <a:r>
              <a:rPr lang="ru-RU" dirty="0" smtClean="0"/>
              <a:t> </a:t>
            </a:r>
            <a:r>
              <a:rPr lang="ru-RU" dirty="0" err="1" smtClean="0"/>
              <a:t>хороводів</a:t>
            </a:r>
            <a:r>
              <a:rPr lang="ru-RU" dirty="0" smtClean="0"/>
              <a:t> </a:t>
            </a:r>
            <a:r>
              <a:rPr lang="ru-RU" dirty="0" err="1" smtClean="0"/>
              <a:t>навколо</a:t>
            </a:r>
            <a:r>
              <a:rPr lang="ru-RU" dirty="0" smtClean="0"/>
              <a:t> </a:t>
            </a:r>
            <a:r>
              <a:rPr lang="ru-RU" dirty="0" err="1" smtClean="0"/>
              <a:t>нього</a:t>
            </a:r>
            <a:r>
              <a:rPr lang="ru-RU" dirty="0" smtClean="0"/>
              <a:t>, ритуального </a:t>
            </a:r>
            <a:r>
              <a:rPr lang="ru-RU" dirty="0" err="1" smtClean="0"/>
              <a:t>годування</a:t>
            </a:r>
            <a:r>
              <a:rPr lang="ru-RU" dirty="0" smtClean="0"/>
              <a:t> </a:t>
            </a:r>
            <a:r>
              <a:rPr lang="ru-RU" dirty="0" err="1" smtClean="0"/>
              <a:t>ідолів</a:t>
            </a:r>
            <a:r>
              <a:rPr lang="ru-RU" dirty="0" smtClean="0"/>
              <a:t> Купала та </a:t>
            </a:r>
            <a:r>
              <a:rPr lang="ru-RU" dirty="0" err="1" smtClean="0"/>
              <a:t>Лади</a:t>
            </a:r>
            <a:r>
              <a:rPr lang="ru-RU" dirty="0" smtClean="0"/>
              <a:t>, </a:t>
            </a:r>
            <a:r>
              <a:rPr lang="ru-RU" dirty="0" err="1" smtClean="0"/>
              <a:t>яких</a:t>
            </a:r>
            <a:r>
              <a:rPr lang="ru-RU" dirty="0" smtClean="0"/>
              <a:t> садили на </a:t>
            </a:r>
            <a:r>
              <a:rPr lang="ru-RU" dirty="0" err="1" smtClean="0"/>
              <a:t>криницях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поблизу</a:t>
            </a:r>
            <a:r>
              <a:rPr lang="ru-RU" dirty="0" smtClean="0"/>
              <a:t> води, </a:t>
            </a:r>
            <a:r>
              <a:rPr lang="ru-RU" dirty="0" err="1" smtClean="0"/>
              <a:t>співали</a:t>
            </a:r>
            <a:r>
              <a:rPr lang="ru-RU" dirty="0" smtClean="0"/>
              <a:t> </a:t>
            </a:r>
            <a:r>
              <a:rPr lang="ru-RU" dirty="0" err="1" smtClean="0"/>
              <a:t>їм</a:t>
            </a:r>
            <a:r>
              <a:rPr lang="ru-RU" dirty="0" smtClean="0"/>
              <a:t> </a:t>
            </a:r>
            <a:r>
              <a:rPr lang="ru-RU" dirty="0" err="1" smtClean="0"/>
              <a:t>пісень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танцюювали</a:t>
            </a:r>
            <a:r>
              <a:rPr lang="ru-RU" dirty="0" smtClean="0"/>
              <a:t> для них, величали як </a:t>
            </a:r>
            <a:r>
              <a:rPr lang="ru-RU" dirty="0" err="1" smtClean="0"/>
              <a:t>наречених</a:t>
            </a:r>
            <a:r>
              <a:rPr lang="ru-RU" dirty="0" smtClean="0"/>
              <a:t> (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звичай</a:t>
            </a:r>
            <a:r>
              <a:rPr lang="ru-RU" dirty="0" smtClean="0"/>
              <a:t> до </a:t>
            </a:r>
            <a:r>
              <a:rPr lang="ru-RU" dirty="0" err="1" smtClean="0"/>
              <a:t>цього</a:t>
            </a:r>
            <a:r>
              <a:rPr lang="ru-RU" dirty="0" smtClean="0"/>
              <a:t> часу </a:t>
            </a:r>
            <a:r>
              <a:rPr lang="ru-RU" dirty="0" err="1" smtClean="0"/>
              <a:t>зберігся</a:t>
            </a:r>
            <a:r>
              <a:rPr lang="ru-RU" dirty="0" smtClean="0"/>
              <a:t> в </a:t>
            </a:r>
            <a:r>
              <a:rPr lang="ru-RU" dirty="0" err="1" smtClean="0"/>
              <a:t>окремих</a:t>
            </a:r>
            <a:r>
              <a:rPr lang="ru-RU" dirty="0" smtClean="0"/>
              <a:t> селах).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00100" y="214290"/>
            <a:ext cx="8143900" cy="6034110"/>
          </a:xfrm>
        </p:spPr>
        <p:txBody>
          <a:bodyPr/>
          <a:lstStyle/>
          <a:p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літніх</a:t>
            </a:r>
            <a:r>
              <a:rPr lang="ru-RU" dirty="0" smtClean="0"/>
              <a:t> свят та </a:t>
            </a:r>
            <a:r>
              <a:rPr lang="ru-RU" dirty="0" err="1" smtClean="0"/>
              <a:t>обрядів</a:t>
            </a:r>
            <a:r>
              <a:rPr lang="ru-RU" dirty="0" smtClean="0"/>
              <a:t> </a:t>
            </a:r>
            <a:r>
              <a:rPr lang="ru-RU" dirty="0" err="1" smtClean="0"/>
              <a:t>виділяються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жанри</a:t>
            </a:r>
            <a:r>
              <a:rPr lang="ru-RU" dirty="0" smtClean="0"/>
              <a:t> </a:t>
            </a:r>
            <a:r>
              <a:rPr lang="ru-RU" dirty="0" err="1" smtClean="0"/>
              <a:t>усної</a:t>
            </a:r>
            <a:r>
              <a:rPr lang="ru-RU" dirty="0" smtClean="0"/>
              <a:t> </a:t>
            </a:r>
            <a:r>
              <a:rPr lang="ru-RU" dirty="0" err="1" smtClean="0"/>
              <a:t>народної</a:t>
            </a:r>
            <a:r>
              <a:rPr lang="ru-RU" dirty="0" smtClean="0"/>
              <a:t> </a:t>
            </a:r>
            <a:r>
              <a:rPr lang="ru-RU" dirty="0" err="1" smtClean="0"/>
              <a:t>творчості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супроводжували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285852" y="1857364"/>
            <a:ext cx="2214578" cy="107157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маївки</a:t>
            </a:r>
            <a:endParaRPr lang="ru-RU" sz="3600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72066" y="1785926"/>
            <a:ext cx="2857520" cy="100013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русальні</a:t>
            </a:r>
            <a:endParaRPr lang="ru-RU" sz="3600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428728" y="3071810"/>
            <a:ext cx="3071834" cy="100013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петрівчані</a:t>
            </a:r>
            <a:endParaRPr lang="ru-RU" sz="3600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5500694" y="3000372"/>
            <a:ext cx="3000396" cy="107157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купальські</a:t>
            </a:r>
            <a:endParaRPr lang="ru-RU" sz="3600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2000232" y="4429132"/>
            <a:ext cx="2928958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собіткові </a:t>
            </a:r>
            <a:endParaRPr lang="ru-RU" sz="3600" dirty="0"/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6143636" y="4429132"/>
            <a:ext cx="2643206" cy="100013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царинні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-142900"/>
            <a:ext cx="7498080" cy="1143000"/>
          </a:xfrm>
        </p:spPr>
        <p:txBody>
          <a:bodyPr/>
          <a:lstStyle/>
          <a:p>
            <a:r>
              <a:rPr lang="ru-RU" b="1" dirty="0" err="1" smtClean="0"/>
              <a:t>Русальні</a:t>
            </a:r>
            <a:r>
              <a:rPr lang="ru-RU" b="1" dirty="0" smtClean="0"/>
              <a:t> </a:t>
            </a:r>
            <a:r>
              <a:rPr lang="ru-RU" b="1" dirty="0" err="1" smtClean="0"/>
              <a:t>пісні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28670"/>
            <a:ext cx="7498080" cy="5319730"/>
          </a:xfrm>
        </p:spPr>
        <p:txBody>
          <a:bodyPr/>
          <a:lstStyle/>
          <a:p>
            <a:r>
              <a:rPr lang="ru-RU" b="1" dirty="0" err="1" smtClean="0"/>
              <a:t>Русальні</a:t>
            </a:r>
            <a:r>
              <a:rPr lang="ru-RU" b="1" dirty="0" smtClean="0"/>
              <a:t> </a:t>
            </a:r>
            <a:r>
              <a:rPr lang="ru-RU" b="1" dirty="0" err="1" smtClean="0"/>
              <a:t>пісні</a:t>
            </a:r>
            <a:r>
              <a:rPr lang="ru-RU" dirty="0" smtClean="0"/>
              <a:t> — жанр </a:t>
            </a:r>
            <a:r>
              <a:rPr lang="ru-RU" dirty="0" err="1" smtClean="0"/>
              <a:t>календарно-обрядової</a:t>
            </a:r>
            <a:r>
              <a:rPr lang="ru-RU" dirty="0" smtClean="0"/>
              <a:t> </a:t>
            </a:r>
            <a:r>
              <a:rPr lang="ru-RU" dirty="0" err="1" smtClean="0"/>
              <a:t>лірики</a:t>
            </a:r>
            <a:r>
              <a:rPr lang="ru-RU" dirty="0" smtClean="0"/>
              <a:t>, </a:t>
            </a:r>
            <a:r>
              <a:rPr lang="ru-RU" dirty="0" err="1" smtClean="0"/>
              <a:t>пов’язаний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святкуванням</a:t>
            </a:r>
            <a:r>
              <a:rPr lang="ru-RU" dirty="0" smtClean="0"/>
              <a:t> </a:t>
            </a:r>
            <a:r>
              <a:rPr lang="ru-RU" dirty="0" err="1" smtClean="0"/>
              <a:t>Русалій</a:t>
            </a:r>
            <a:r>
              <a:rPr lang="ru-RU" dirty="0" smtClean="0"/>
              <a:t> (Русального </a:t>
            </a:r>
            <a:r>
              <a:rPr lang="ru-RU" dirty="0" err="1" smtClean="0"/>
              <a:t>тижня</a:t>
            </a:r>
            <a:r>
              <a:rPr lang="ru-RU" dirty="0" smtClean="0"/>
              <a:t>, Русального </a:t>
            </a:r>
            <a:r>
              <a:rPr lang="ru-RU" dirty="0" err="1" smtClean="0"/>
              <a:t>великодня</a:t>
            </a:r>
            <a:r>
              <a:rPr lang="ru-RU" dirty="0" smtClean="0"/>
              <a:t>).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свято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пов’язано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духами </a:t>
            </a:r>
            <a:r>
              <a:rPr lang="ru-RU" dirty="0" err="1" smtClean="0"/>
              <a:t>землі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води, то в </a:t>
            </a:r>
            <a:r>
              <a:rPr lang="ru-RU" dirty="0" err="1" smtClean="0"/>
              <a:t>русальних</a:t>
            </a:r>
            <a:r>
              <a:rPr lang="ru-RU" dirty="0" smtClean="0"/>
              <a:t> </a:t>
            </a:r>
            <a:r>
              <a:rPr lang="ru-RU" dirty="0" err="1" smtClean="0"/>
              <a:t>піснях</a:t>
            </a:r>
            <a:r>
              <a:rPr lang="ru-RU" dirty="0" smtClean="0"/>
              <a:t> широко </a:t>
            </a:r>
            <a:r>
              <a:rPr lang="ru-RU" dirty="0" err="1" smtClean="0"/>
              <a:t>відображені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ті</a:t>
            </a:r>
            <a:r>
              <a:rPr lang="ru-RU" dirty="0" smtClean="0"/>
              <a:t> </a:t>
            </a:r>
            <a:r>
              <a:rPr lang="ru-RU" dirty="0" err="1" smtClean="0"/>
              <a:t>образи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супроводжують</a:t>
            </a:r>
            <a:r>
              <a:rPr lang="ru-RU" dirty="0" smtClean="0"/>
              <a:t>: </a:t>
            </a:r>
            <a:r>
              <a:rPr lang="ru-RU" dirty="0" err="1" smtClean="0"/>
              <a:t>ночі</a:t>
            </a:r>
            <a:r>
              <a:rPr lang="ru-RU" dirty="0" smtClean="0"/>
              <a:t>, </a:t>
            </a:r>
            <a:r>
              <a:rPr lang="ru-RU" dirty="0" err="1" smtClean="0"/>
              <a:t>місяця</a:t>
            </a:r>
            <a:r>
              <a:rPr lang="ru-RU" dirty="0" smtClean="0"/>
              <a:t>, берега </a:t>
            </a:r>
            <a:r>
              <a:rPr lang="ru-RU" dirty="0" err="1" smtClean="0"/>
              <a:t>річки</a:t>
            </a:r>
            <a:r>
              <a:rPr lang="ru-RU" dirty="0" smtClean="0"/>
              <a:t>, </a:t>
            </a:r>
            <a:r>
              <a:rPr lang="ru-RU" dirty="0" err="1" smtClean="0"/>
              <a:t>криниці</a:t>
            </a:r>
            <a:r>
              <a:rPr lang="ru-RU" dirty="0" smtClean="0"/>
              <a:t>, </a:t>
            </a:r>
            <a:r>
              <a:rPr lang="ru-RU" dirty="0" err="1" smtClean="0"/>
              <a:t>верби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214290"/>
            <a:ext cx="8001024" cy="642942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Русальні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пісні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/>
              <a:t>виконувалися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обрядів</a:t>
            </a:r>
            <a:r>
              <a:rPr lang="ru-RU" dirty="0" smtClean="0"/>
              <a:t>, </a:t>
            </a:r>
            <a:r>
              <a:rPr lang="ru-RU" dirty="0" err="1" smtClean="0"/>
              <a:t>пов’язаних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Зеленим святом</a:t>
            </a:r>
            <a:r>
              <a:rPr lang="ru-RU" dirty="0" smtClean="0"/>
              <a:t>,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Клечальним</a:t>
            </a:r>
            <a:r>
              <a:rPr lang="ru-RU" dirty="0" smtClean="0"/>
              <a:t> </a:t>
            </a:r>
            <a:r>
              <a:rPr lang="ru-RU" dirty="0" err="1" smtClean="0"/>
              <a:t>тижнем</a:t>
            </a:r>
            <a:r>
              <a:rPr lang="ru-RU" dirty="0" smtClean="0"/>
              <a:t> (</a:t>
            </a:r>
            <a:r>
              <a:rPr lang="ru-RU" dirty="0" err="1" smtClean="0"/>
              <a:t>Трійця</a:t>
            </a:r>
            <a:r>
              <a:rPr lang="ru-RU" dirty="0" smtClean="0"/>
              <a:t>, за </a:t>
            </a:r>
            <a:r>
              <a:rPr lang="ru-RU" dirty="0" err="1" smtClean="0"/>
              <a:t>православним</a:t>
            </a:r>
            <a:r>
              <a:rPr lang="ru-RU" dirty="0" smtClean="0"/>
              <a:t> календарем, </a:t>
            </a:r>
            <a:r>
              <a:rPr lang="ru-RU" dirty="0" err="1" smtClean="0"/>
              <a:t>кінець</a:t>
            </a:r>
            <a:r>
              <a:rPr lang="ru-RU" dirty="0" smtClean="0"/>
              <a:t> </a:t>
            </a:r>
            <a:r>
              <a:rPr lang="ru-RU" dirty="0" err="1" smtClean="0"/>
              <a:t>травня</a:t>
            </a:r>
            <a:r>
              <a:rPr lang="ru-RU" dirty="0" smtClean="0"/>
              <a:t> — початок </a:t>
            </a:r>
            <a:r>
              <a:rPr lang="ru-RU" dirty="0" err="1" smtClean="0"/>
              <a:t>червня</a:t>
            </a:r>
            <a:r>
              <a:rPr lang="ru-RU" dirty="0" smtClean="0"/>
              <a:t>). </a:t>
            </a:r>
            <a:r>
              <a:rPr lang="ru-RU" dirty="0" err="1" smtClean="0"/>
              <a:t>Самі</a:t>
            </a:r>
            <a:r>
              <a:rPr lang="ru-RU" dirty="0" smtClean="0"/>
              <a:t> </a:t>
            </a:r>
            <a:r>
              <a:rPr lang="ru-RU" dirty="0" err="1" smtClean="0"/>
              <a:t>епітети</a:t>
            </a:r>
            <a:r>
              <a:rPr lang="ru-RU" dirty="0" smtClean="0"/>
              <a:t> «</a:t>
            </a:r>
            <a:r>
              <a:rPr lang="ru-RU" dirty="0" err="1" smtClean="0"/>
              <a:t>зелений</a:t>
            </a:r>
            <a:r>
              <a:rPr lang="ru-RU" dirty="0" smtClean="0"/>
              <a:t>», «</a:t>
            </a:r>
            <a:r>
              <a:rPr lang="ru-RU" dirty="0" err="1" smtClean="0"/>
              <a:t>клечальний</a:t>
            </a:r>
            <a:r>
              <a:rPr lang="ru-RU" dirty="0" smtClean="0"/>
              <a:t>» </a:t>
            </a:r>
            <a:r>
              <a:rPr lang="ru-RU" dirty="0" err="1" smtClean="0"/>
              <a:t>указують</a:t>
            </a:r>
            <a:r>
              <a:rPr lang="ru-RU" dirty="0" smtClean="0"/>
              <a:t> на </a:t>
            </a:r>
            <a:r>
              <a:rPr lang="ru-RU" dirty="0" err="1" smtClean="0"/>
              <a:t>особливість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свята — </a:t>
            </a:r>
            <a:r>
              <a:rPr lang="ru-RU" dirty="0" err="1" smtClean="0"/>
              <a:t>вшановувати</a:t>
            </a:r>
            <a:r>
              <a:rPr lang="ru-RU" dirty="0" smtClean="0"/>
              <a:t> зелень, </a:t>
            </a:r>
            <a:r>
              <a:rPr lang="ru-RU" dirty="0" err="1" smtClean="0"/>
              <a:t>рослинність</a:t>
            </a:r>
            <a:r>
              <a:rPr lang="ru-RU" dirty="0" smtClean="0"/>
              <a:t>, яку </a:t>
            </a:r>
            <a:r>
              <a:rPr lang="ru-RU" dirty="0" err="1" smtClean="0"/>
              <a:t>наші</a:t>
            </a:r>
            <a:r>
              <a:rPr lang="ru-RU" dirty="0" smtClean="0"/>
              <a:t> предки </a:t>
            </a:r>
            <a:r>
              <a:rPr lang="ru-RU" dirty="0" err="1" smtClean="0"/>
              <a:t>одухотворювали</a:t>
            </a:r>
            <a:r>
              <a:rPr lang="ru-RU" dirty="0" smtClean="0"/>
              <a:t>. Так само, за </a:t>
            </a:r>
            <a:r>
              <a:rPr lang="ru-RU" dirty="0" err="1" smtClean="0"/>
              <a:t>стародавніми</a:t>
            </a:r>
            <a:r>
              <a:rPr lang="ru-RU" dirty="0" smtClean="0"/>
              <a:t> </a:t>
            </a:r>
            <a:r>
              <a:rPr lang="ru-RU" dirty="0" err="1" smtClean="0"/>
              <a:t>уявленнями</a:t>
            </a:r>
            <a:r>
              <a:rPr lang="ru-RU" dirty="0" smtClean="0"/>
              <a:t>, </a:t>
            </a:r>
            <a:r>
              <a:rPr lang="ru-RU" dirty="0" err="1" smtClean="0"/>
              <a:t>й</a:t>
            </a:r>
            <a:r>
              <a:rPr lang="ru-RU" dirty="0" smtClean="0"/>
              <a:t> люди посмертно могли </a:t>
            </a:r>
            <a:r>
              <a:rPr lang="ru-RU" dirty="0" err="1" smtClean="0"/>
              <a:t>ставати</a:t>
            </a:r>
            <a:r>
              <a:rPr lang="ru-RU" dirty="0" smtClean="0"/>
              <a:t> </a:t>
            </a:r>
            <a:r>
              <a:rPr lang="ru-RU" dirty="0" err="1" smtClean="0"/>
              <a:t>рослинами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людиноподібними</a:t>
            </a:r>
            <a:r>
              <a:rPr lang="ru-RU" dirty="0" smtClean="0"/>
              <a:t> духами,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знаходили</a:t>
            </a:r>
            <a:r>
              <a:rPr lang="ru-RU" dirty="0" smtClean="0"/>
              <a:t>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притулок</a:t>
            </a:r>
            <a:r>
              <a:rPr lang="ru-RU" dirty="0" smtClean="0"/>
              <a:t> у </a:t>
            </a:r>
            <a:r>
              <a:rPr lang="ru-RU" dirty="0" err="1" smtClean="0"/>
              <a:t>лісах</a:t>
            </a:r>
            <a:r>
              <a:rPr lang="ru-RU" dirty="0" smtClean="0"/>
              <a:t>, полях, водах. Свято </a:t>
            </a:r>
            <a:r>
              <a:rPr lang="ru-RU" dirty="0" err="1" smtClean="0"/>
              <a:t>називалося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Русальний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Маївський</a:t>
            </a:r>
            <a:r>
              <a:rPr lang="ru-RU" dirty="0" smtClean="0"/>
              <a:t> </a:t>
            </a:r>
            <a:r>
              <a:rPr lang="ru-RU" dirty="0" err="1" smtClean="0"/>
              <a:t>тиждень</a:t>
            </a:r>
            <a:r>
              <a:rPr lang="ru-RU" dirty="0" smtClean="0"/>
              <a:t>,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фантастичні</a:t>
            </a:r>
            <a:r>
              <a:rPr lang="ru-RU" dirty="0" smtClean="0"/>
              <a:t> </a:t>
            </a:r>
            <a:r>
              <a:rPr lang="ru-RU" dirty="0" err="1" smtClean="0"/>
              <a:t>істоти</a:t>
            </a:r>
            <a:r>
              <a:rPr lang="ru-RU" dirty="0" smtClean="0"/>
              <a:t> </a:t>
            </a:r>
            <a:r>
              <a:rPr lang="ru-RU" dirty="0" err="1" smtClean="0"/>
              <a:t>показувалися</a:t>
            </a:r>
            <a:r>
              <a:rPr lang="ru-RU" dirty="0" smtClean="0"/>
              <a:t> в </a:t>
            </a:r>
            <a:r>
              <a:rPr lang="ru-RU" dirty="0" err="1" smtClean="0"/>
              <a:t>селі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214290"/>
            <a:ext cx="8001024" cy="342902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Русалками</a:t>
            </a:r>
            <a:r>
              <a:rPr lang="ru-RU" dirty="0" smtClean="0"/>
              <a:t> </a:t>
            </a:r>
            <a:r>
              <a:rPr lang="ru-RU" dirty="0" err="1" smtClean="0"/>
              <a:t>вважалися</a:t>
            </a:r>
            <a:r>
              <a:rPr lang="ru-RU" dirty="0" smtClean="0"/>
              <a:t> </a:t>
            </a:r>
            <a:r>
              <a:rPr lang="ru-RU" dirty="0" err="1" smtClean="0"/>
              <a:t>істоти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уявлялися</a:t>
            </a:r>
            <a:r>
              <a:rPr lang="ru-RU" dirty="0" smtClean="0"/>
              <a:t> душами </a:t>
            </a:r>
            <a:r>
              <a:rPr lang="ru-RU" dirty="0" err="1" smtClean="0"/>
              <a:t>утоплеників</a:t>
            </a:r>
            <a:r>
              <a:rPr lang="ru-RU" dirty="0" smtClean="0"/>
              <a:t> (</a:t>
            </a:r>
            <a:r>
              <a:rPr lang="ru-RU" dirty="0" err="1" smtClean="0"/>
              <a:t>подібною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назва</a:t>
            </a:r>
            <a:r>
              <a:rPr lang="ru-RU" dirty="0" smtClean="0"/>
              <a:t> «</a:t>
            </a:r>
            <a:r>
              <a:rPr lang="ru-RU" dirty="0" err="1" smtClean="0"/>
              <a:t>нявки</a:t>
            </a:r>
            <a:r>
              <a:rPr lang="ru-RU" dirty="0" smtClean="0"/>
              <a:t>» </a:t>
            </a:r>
            <a:r>
              <a:rPr lang="ru-RU" dirty="0" err="1" smtClean="0"/>
              <a:t>чи</a:t>
            </a:r>
            <a:r>
              <a:rPr lang="ru-RU" dirty="0" smtClean="0"/>
              <a:t> «</a:t>
            </a:r>
            <a:r>
              <a:rPr lang="ru-RU" dirty="0" err="1" smtClean="0"/>
              <a:t>мавки</a:t>
            </a:r>
            <a:r>
              <a:rPr lang="ru-RU" dirty="0" smtClean="0"/>
              <a:t>», </a:t>
            </a:r>
            <a:r>
              <a:rPr lang="ru-RU" dirty="0" err="1" smtClean="0"/>
              <a:t>що</a:t>
            </a:r>
            <a:r>
              <a:rPr lang="ru-RU" dirty="0" smtClean="0"/>
              <a:t> означала </a:t>
            </a:r>
            <a:r>
              <a:rPr lang="ru-RU" dirty="0" err="1" smtClean="0"/>
              <a:t>мерців</a:t>
            </a:r>
            <a:r>
              <a:rPr lang="ru-RU" dirty="0" smtClean="0"/>
              <a:t>, </a:t>
            </a:r>
            <a:r>
              <a:rPr lang="ru-RU" dirty="0" err="1" smtClean="0"/>
              <a:t>неприязних</a:t>
            </a:r>
            <a:r>
              <a:rPr lang="ru-RU" dirty="0" smtClean="0"/>
              <a:t> </a:t>
            </a:r>
            <a:r>
              <a:rPr lang="ru-RU" dirty="0" err="1" smtClean="0"/>
              <a:t>духів</a:t>
            </a:r>
            <a:r>
              <a:rPr lang="ru-RU" dirty="0" smtClean="0"/>
              <a:t>)</a:t>
            </a:r>
          </a:p>
          <a:p>
            <a:r>
              <a:rPr lang="ru-RU" dirty="0" smtClean="0"/>
              <a:t>На думку </a:t>
            </a:r>
            <a:r>
              <a:rPr lang="ru-RU" dirty="0" err="1" smtClean="0"/>
              <a:t>праслов’ян</a:t>
            </a:r>
            <a:r>
              <a:rPr lang="ru-RU" dirty="0" smtClean="0"/>
              <a:t>, русалки могли </a:t>
            </a:r>
            <a:r>
              <a:rPr lang="ru-RU" dirty="0" err="1" smtClean="0"/>
              <a:t>забрати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собою у </a:t>
            </a:r>
            <a:r>
              <a:rPr lang="ru-RU" dirty="0" err="1" smtClean="0"/>
              <a:t>світ</a:t>
            </a:r>
            <a:r>
              <a:rPr lang="ru-RU" dirty="0" smtClean="0"/>
              <a:t> </a:t>
            </a:r>
            <a:r>
              <a:rPr lang="ru-RU" dirty="0" err="1" smtClean="0"/>
              <a:t>мертвих</a:t>
            </a:r>
            <a:r>
              <a:rPr lang="ru-RU" dirty="0" smtClean="0"/>
              <a:t> </a:t>
            </a:r>
            <a:r>
              <a:rPr lang="ru-RU" dirty="0" err="1" smtClean="0"/>
              <a:t>когось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людей (</a:t>
            </a:r>
            <a:r>
              <a:rPr lang="ru-RU" dirty="0" err="1" smtClean="0"/>
              <a:t>найчастіше</a:t>
            </a:r>
            <a:r>
              <a:rPr lang="ru-RU" dirty="0" smtClean="0"/>
              <a:t> — парубка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дівчину</a:t>
            </a:r>
            <a:r>
              <a:rPr lang="ru-RU" dirty="0" smtClean="0"/>
              <a:t>), тому люди носили </a:t>
            </a:r>
            <a:r>
              <a:rPr lang="ru-RU" dirty="0" err="1" smtClean="0"/>
              <a:t>часник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полин</a:t>
            </a:r>
            <a:r>
              <a:rPr lang="ru-RU" dirty="0" smtClean="0"/>
              <a:t> як обереги. </a:t>
            </a:r>
            <a:r>
              <a:rPr lang="ru-RU" dirty="0" err="1" smtClean="0"/>
              <a:t>Їх</a:t>
            </a:r>
            <a:r>
              <a:rPr lang="ru-RU" dirty="0" smtClean="0"/>
              <a:t> ставили </a:t>
            </a:r>
            <a:r>
              <a:rPr lang="ru-RU" dirty="0" err="1" smtClean="0"/>
              <a:t>й</a:t>
            </a:r>
            <a:r>
              <a:rPr lang="ru-RU" dirty="0" smtClean="0"/>
              <a:t> на </a:t>
            </a:r>
            <a:r>
              <a:rPr lang="ru-RU" dirty="0" err="1" smtClean="0"/>
              <a:t>вікна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недоброзичливі</a:t>
            </a:r>
            <a:r>
              <a:rPr lang="ru-RU" dirty="0" smtClean="0"/>
              <a:t> духи не </a:t>
            </a:r>
            <a:r>
              <a:rPr lang="ru-RU" dirty="0" err="1" smtClean="0"/>
              <a:t>завдавали</a:t>
            </a:r>
            <a:r>
              <a:rPr lang="ru-RU" dirty="0" smtClean="0"/>
              <a:t> </a:t>
            </a:r>
            <a:r>
              <a:rPr lang="ru-RU" dirty="0" err="1" smtClean="0"/>
              <a:t>шкоди</a:t>
            </a:r>
            <a:r>
              <a:rPr lang="ru-RU" dirty="0" smtClean="0"/>
              <a:t> в хатах.</a:t>
            </a:r>
          </a:p>
          <a:p>
            <a:endParaRPr lang="ru-RU" dirty="0"/>
          </a:p>
        </p:txBody>
      </p:sp>
      <p:pic>
        <p:nvPicPr>
          <p:cNvPr id="4" name="Рисунок 3" descr="к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3571876"/>
            <a:ext cx="2381250" cy="2214578"/>
          </a:xfrm>
          <a:prstGeom prst="rect">
            <a:avLst/>
          </a:prstGeom>
        </p:spPr>
      </p:pic>
      <p:pic>
        <p:nvPicPr>
          <p:cNvPr id="5" name="Рисунок 4" descr="к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3786190"/>
            <a:ext cx="1895475" cy="2705102"/>
          </a:xfrm>
          <a:prstGeom prst="rect">
            <a:avLst/>
          </a:prstGeom>
        </p:spPr>
      </p:pic>
      <p:pic>
        <p:nvPicPr>
          <p:cNvPr id="6" name="Рисунок 5" descr="к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2" y="3571876"/>
            <a:ext cx="2500330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«У </a:t>
            </a:r>
            <a:r>
              <a:rPr lang="ru-RU" b="1" dirty="0" err="1" smtClean="0"/>
              <a:t>ржі</a:t>
            </a:r>
            <a:r>
              <a:rPr lang="ru-RU" b="1" dirty="0" smtClean="0"/>
              <a:t> на </a:t>
            </a:r>
            <a:r>
              <a:rPr lang="ru-RU" b="1" dirty="0" err="1" smtClean="0"/>
              <a:t>межі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862150" cy="5786478"/>
          </a:xfrm>
        </p:spPr>
        <p:txBody>
          <a:bodyPr/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зображення</a:t>
            </a:r>
            <a:r>
              <a:rPr lang="ru-RU" dirty="0" smtClean="0"/>
              <a:t> русалки, яка, </a:t>
            </a:r>
            <a:r>
              <a:rPr lang="ru-RU" dirty="0" err="1" smtClean="0"/>
              <a:t>сидячи</a:t>
            </a:r>
            <a:r>
              <a:rPr lang="ru-RU" dirty="0" smtClean="0"/>
              <a:t> на </a:t>
            </a:r>
            <a:r>
              <a:rPr lang="ru-RU" dirty="0" err="1" smtClean="0"/>
              <a:t>кривій</a:t>
            </a:r>
            <a:r>
              <a:rPr lang="ru-RU" dirty="0" smtClean="0"/>
              <a:t> </a:t>
            </a:r>
            <a:r>
              <a:rPr lang="ru-RU" dirty="0" err="1" smtClean="0"/>
              <a:t>березі</a:t>
            </a:r>
            <a:r>
              <a:rPr lang="ru-RU" dirty="0" smtClean="0"/>
              <a:t>, </a:t>
            </a:r>
            <a:r>
              <a:rPr lang="ru-RU" dirty="0" err="1" smtClean="0"/>
              <a:t>звернулася</a:t>
            </a:r>
            <a:r>
              <a:rPr lang="ru-RU" dirty="0" smtClean="0"/>
              <a:t> до </a:t>
            </a:r>
            <a:r>
              <a:rPr lang="ru-RU" dirty="0" err="1" smtClean="0"/>
              <a:t>дівчат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проханням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ті</a:t>
            </a:r>
            <a:r>
              <a:rPr lang="ru-RU" dirty="0" smtClean="0"/>
              <a:t> дали </a:t>
            </a:r>
            <a:r>
              <a:rPr lang="ru-RU" dirty="0" err="1" smtClean="0"/>
              <a:t>їй</a:t>
            </a:r>
            <a:r>
              <a:rPr lang="ru-RU" dirty="0" smtClean="0"/>
              <a:t> сорочку.</a:t>
            </a:r>
          </a:p>
          <a:p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віра</a:t>
            </a:r>
            <a:r>
              <a:rPr lang="ru-RU" dirty="0" smtClean="0"/>
              <a:t> людей у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потаємні</a:t>
            </a:r>
            <a:r>
              <a:rPr lang="ru-RU" dirty="0" smtClean="0"/>
              <a:t> </a:t>
            </a:r>
            <a:r>
              <a:rPr lang="ru-RU" dirty="0" err="1" smtClean="0"/>
              <a:t>міфічні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,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контактувати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ними.</a:t>
            </a:r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єдність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міфічним</a:t>
            </a:r>
            <a:r>
              <a:rPr lang="ru-RU" dirty="0" smtClean="0"/>
              <a:t> </a:t>
            </a:r>
            <a:r>
              <a:rPr lang="ru-RU" dirty="0" err="1" smtClean="0"/>
              <a:t>світом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Опрацювання</a:t>
            </a:r>
            <a:r>
              <a:rPr lang="ru-RU" b="1" dirty="0" smtClean="0"/>
              <a:t> </a:t>
            </a:r>
            <a:r>
              <a:rPr lang="ru-RU" b="1" dirty="0" err="1" smtClean="0"/>
              <a:t>змісту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357298"/>
            <a:ext cx="7498080" cy="4891102"/>
          </a:xfrm>
        </p:spPr>
        <p:txBody>
          <a:bodyPr/>
          <a:lstStyle/>
          <a:p>
            <a:pPr lvl="0"/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русалки? </a:t>
            </a:r>
            <a:r>
              <a:rPr lang="ru-RU" dirty="0" err="1" smtClean="0"/>
              <a:t>Які</a:t>
            </a:r>
            <a:r>
              <a:rPr lang="ru-RU" dirty="0" smtClean="0"/>
              <a:t> вони </a:t>
            </a:r>
            <a:r>
              <a:rPr lang="ru-RU" dirty="0" err="1" smtClean="0"/>
              <a:t>бувають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З </a:t>
            </a:r>
            <a:r>
              <a:rPr lang="ru-RU" dirty="0" err="1" smtClean="0"/>
              <a:t>яким</a:t>
            </a:r>
            <a:r>
              <a:rPr lang="ru-RU" dirty="0" smtClean="0"/>
              <a:t> </a:t>
            </a:r>
            <a:r>
              <a:rPr lang="ru-RU" dirty="0" err="1" smtClean="0"/>
              <a:t>проханням</a:t>
            </a:r>
            <a:r>
              <a:rPr lang="ru-RU" dirty="0" smtClean="0"/>
              <a:t> русалка </a:t>
            </a:r>
            <a:r>
              <a:rPr lang="ru-RU" dirty="0" err="1" smtClean="0"/>
              <a:t>звернулась</a:t>
            </a:r>
            <a:r>
              <a:rPr lang="ru-RU" dirty="0" smtClean="0"/>
              <a:t> до </a:t>
            </a:r>
            <a:r>
              <a:rPr lang="ru-RU" dirty="0" err="1" smtClean="0"/>
              <a:t>дівчат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 smtClean="0"/>
              <a:t>чого</a:t>
            </a:r>
            <a:r>
              <a:rPr lang="ru-RU" dirty="0" smtClean="0"/>
              <a:t>, на вашу думку, </a:t>
            </a:r>
            <a:r>
              <a:rPr lang="ru-RU" dirty="0" err="1" smtClean="0"/>
              <a:t>русалці</a:t>
            </a:r>
            <a:r>
              <a:rPr lang="ru-RU" dirty="0" smtClean="0"/>
              <a:t> </a:t>
            </a:r>
            <a:r>
              <a:rPr lang="ru-RU" dirty="0" err="1" smtClean="0"/>
              <a:t>потрібна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сорочка, </a:t>
            </a:r>
            <a:r>
              <a:rPr lang="ru-RU" dirty="0" err="1" smtClean="0"/>
              <a:t>хоча</a:t>
            </a:r>
            <a:r>
              <a:rPr lang="ru-RU" dirty="0" smtClean="0"/>
              <a:t> б </a:t>
            </a:r>
            <a:r>
              <a:rPr lang="ru-RU" dirty="0" err="1" smtClean="0"/>
              <a:t>будь-яка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Намалюйте </a:t>
            </a:r>
            <a:r>
              <a:rPr lang="ru-RU" dirty="0" err="1" smtClean="0"/>
              <a:t>усно</a:t>
            </a:r>
            <a:r>
              <a:rPr lang="ru-RU" dirty="0" smtClean="0"/>
              <a:t> картину за </a:t>
            </a:r>
            <a:r>
              <a:rPr lang="ru-RU" dirty="0" err="1" smtClean="0"/>
              <a:t>цим</a:t>
            </a:r>
            <a:r>
              <a:rPr lang="ru-RU" dirty="0" smtClean="0"/>
              <a:t> </a:t>
            </a:r>
            <a:r>
              <a:rPr lang="ru-RU" dirty="0" err="1" smtClean="0"/>
              <a:t>твором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6429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«Ой </a:t>
            </a:r>
            <a:r>
              <a:rPr lang="ru-RU" b="1" dirty="0" err="1" smtClean="0"/>
              <a:t>біжить</a:t>
            </a:r>
            <a:r>
              <a:rPr lang="ru-RU" b="1" dirty="0" smtClean="0"/>
              <a:t>, </a:t>
            </a:r>
            <a:r>
              <a:rPr lang="ru-RU" b="1" dirty="0" err="1" smtClean="0"/>
              <a:t>біжить</a:t>
            </a:r>
            <a:r>
              <a:rPr lang="ru-RU" b="1" dirty="0" smtClean="0"/>
              <a:t> </a:t>
            </a:r>
            <a:r>
              <a:rPr lang="ru-RU" b="1" dirty="0" err="1" smtClean="0"/>
              <a:t>дівчина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862150" cy="5786478"/>
          </a:xfrm>
        </p:spPr>
        <p:txBody>
          <a:bodyPr>
            <a:normAutofit/>
          </a:bodyPr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відображення</a:t>
            </a:r>
            <a:r>
              <a:rPr lang="ru-RU" dirty="0" smtClean="0"/>
              <a:t> русалки, яка, </a:t>
            </a:r>
            <a:r>
              <a:rPr lang="ru-RU" dirty="0" err="1" smtClean="0"/>
              <a:t>наздогнавши</a:t>
            </a:r>
            <a:r>
              <a:rPr lang="ru-RU" dirty="0" smtClean="0"/>
              <a:t> малу </a:t>
            </a:r>
            <a:r>
              <a:rPr lang="ru-RU" dirty="0" err="1" smtClean="0"/>
              <a:t>дівчину</a:t>
            </a:r>
            <a:r>
              <a:rPr lang="ru-RU" dirty="0" smtClean="0"/>
              <a:t>, </a:t>
            </a:r>
            <a:r>
              <a:rPr lang="ru-RU" dirty="0" err="1" smtClean="0"/>
              <a:t>запропонувала</a:t>
            </a:r>
            <a:r>
              <a:rPr lang="ru-RU" dirty="0" smtClean="0"/>
              <a:t>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відгадати</a:t>
            </a:r>
            <a:r>
              <a:rPr lang="ru-RU" dirty="0" smtClean="0"/>
              <a:t> три загадки.</a:t>
            </a:r>
          </a:p>
          <a:p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возвеличити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одного боку, </a:t>
            </a:r>
            <a:r>
              <a:rPr lang="ru-RU" dirty="0" err="1" smtClean="0"/>
              <a:t>мудрість</a:t>
            </a:r>
            <a:r>
              <a:rPr lang="ru-RU" dirty="0" smtClean="0"/>
              <a:t> русалки, а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іншого</a:t>
            </a:r>
            <a:r>
              <a:rPr lang="ru-RU" dirty="0" smtClean="0"/>
              <a:t> — </a:t>
            </a:r>
            <a:r>
              <a:rPr lang="ru-RU" dirty="0" err="1" smtClean="0"/>
              <a:t>засудити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прагнення</a:t>
            </a:r>
            <a:r>
              <a:rPr lang="ru-RU" dirty="0" smtClean="0"/>
              <a:t> </a:t>
            </a:r>
            <a:r>
              <a:rPr lang="ru-RU" dirty="0" err="1" smtClean="0"/>
              <a:t>хитрістю</a:t>
            </a:r>
            <a:r>
              <a:rPr lang="ru-RU" dirty="0" smtClean="0"/>
              <a:t> </a:t>
            </a:r>
            <a:r>
              <a:rPr lang="ru-RU" dirty="0" err="1" smtClean="0"/>
              <a:t>заволодіти</a:t>
            </a:r>
            <a:r>
              <a:rPr lang="ru-RU" dirty="0" smtClean="0"/>
              <a:t> </a:t>
            </a:r>
            <a:r>
              <a:rPr lang="ru-RU" dirty="0" err="1" smtClean="0"/>
              <a:t>людською</a:t>
            </a:r>
            <a:r>
              <a:rPr lang="ru-RU" dirty="0" smtClean="0"/>
              <a:t> </a:t>
            </a:r>
            <a:r>
              <a:rPr lang="ru-RU" dirty="0" err="1" smtClean="0"/>
              <a:t>дитиною</a:t>
            </a:r>
            <a:r>
              <a:rPr lang="ru-RU" dirty="0" smtClean="0"/>
              <a:t>.</a:t>
            </a:r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намагання</a:t>
            </a:r>
            <a:r>
              <a:rPr lang="ru-RU" dirty="0" smtClean="0"/>
              <a:t> русалки </a:t>
            </a:r>
            <a:r>
              <a:rPr lang="ru-RU" dirty="0" err="1" smtClean="0"/>
              <a:t>заволодіти</a:t>
            </a:r>
            <a:r>
              <a:rPr lang="ru-RU" dirty="0" smtClean="0"/>
              <a:t> малою </a:t>
            </a:r>
            <a:r>
              <a:rPr lang="ru-RU" dirty="0" err="1" smtClean="0"/>
              <a:t>дівчиною</a:t>
            </a:r>
            <a:r>
              <a:rPr lang="ru-RU" dirty="0" smtClean="0"/>
              <a:t> шляхом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відповіді</a:t>
            </a:r>
            <a:r>
              <a:rPr lang="ru-RU" dirty="0" smtClean="0"/>
              <a:t> на загадки,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 не </a:t>
            </a:r>
            <a:r>
              <a:rPr lang="ru-RU" dirty="0" err="1" smtClean="0"/>
              <a:t>відгадала</a:t>
            </a:r>
            <a:r>
              <a:rPr lang="ru-RU" dirty="0" smtClean="0"/>
              <a:t> б, </a:t>
            </a:r>
            <a:r>
              <a:rPr lang="ru-RU" dirty="0" err="1" smtClean="0"/>
              <a:t>зважаючи</a:t>
            </a:r>
            <a:r>
              <a:rPr lang="ru-RU" dirty="0" smtClean="0"/>
              <a:t> на </a:t>
            </a:r>
            <a:r>
              <a:rPr lang="ru-RU" dirty="0" err="1" smtClean="0"/>
              <a:t>свій</a:t>
            </a:r>
            <a:r>
              <a:rPr lang="ru-RU" dirty="0" smtClean="0"/>
              <a:t> </a:t>
            </a:r>
            <a:r>
              <a:rPr lang="ru-RU" dirty="0" err="1" smtClean="0"/>
              <a:t>вік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72547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Аналізування</a:t>
            </a:r>
            <a:r>
              <a:rPr lang="ru-RU" b="1" dirty="0" smtClean="0"/>
              <a:t> </a:t>
            </a:r>
            <a:r>
              <a:rPr lang="ru-RU" b="1" dirty="0" err="1" smtClean="0"/>
              <a:t>змісту</a:t>
            </a:r>
            <a:r>
              <a:rPr lang="ru-RU" b="1" dirty="0" smtClean="0"/>
              <a:t> </a:t>
            </a:r>
            <a:r>
              <a:rPr lang="ru-RU" b="1" dirty="0" err="1" smtClean="0"/>
              <a:t>обрядової</a:t>
            </a:r>
            <a:r>
              <a:rPr lang="ru-RU" b="1" dirty="0" smtClean="0"/>
              <a:t> </a:t>
            </a:r>
            <a:r>
              <a:rPr lang="ru-RU" b="1" dirty="0" err="1" smtClean="0"/>
              <a:t>поезії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357298"/>
            <a:ext cx="7862150" cy="535785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err="1" smtClean="0"/>
              <a:t>Чому</a:t>
            </a:r>
            <a:r>
              <a:rPr lang="ru-RU" dirty="0" smtClean="0"/>
              <a:t> русалка </a:t>
            </a:r>
            <a:r>
              <a:rPr lang="ru-RU" dirty="0" err="1" smtClean="0"/>
              <a:t>бігла</a:t>
            </a:r>
            <a:r>
              <a:rPr lang="ru-RU" dirty="0" smtClean="0"/>
              <a:t> за </a:t>
            </a:r>
            <a:r>
              <a:rPr lang="ru-RU" dirty="0" err="1" smtClean="0"/>
              <a:t>дівчиною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Які</a:t>
            </a:r>
            <a:r>
              <a:rPr lang="ru-RU" dirty="0" smtClean="0"/>
              <a:t> загадки русалка </a:t>
            </a:r>
            <a:r>
              <a:rPr lang="ru-RU" dirty="0" err="1" smtClean="0"/>
              <a:t>запропонувала</a:t>
            </a:r>
            <a:r>
              <a:rPr lang="ru-RU" dirty="0" smtClean="0"/>
              <a:t> </a:t>
            </a:r>
            <a:r>
              <a:rPr lang="ru-RU" dirty="0" err="1" smtClean="0"/>
              <a:t>дівчині</a:t>
            </a:r>
            <a:r>
              <a:rPr lang="ru-RU" dirty="0" smtClean="0"/>
              <a:t>? А </a:t>
            </a:r>
            <a:r>
              <a:rPr lang="ru-RU" dirty="0" err="1" smtClean="0"/>
              <a:t>ви</a:t>
            </a:r>
            <a:r>
              <a:rPr lang="ru-RU" dirty="0" smtClean="0"/>
              <a:t> можете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відгадати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впоралась</a:t>
            </a:r>
            <a:r>
              <a:rPr lang="ru-RU" dirty="0" smtClean="0"/>
              <a:t> </a:t>
            </a:r>
            <a:r>
              <a:rPr lang="ru-RU" dirty="0" err="1" smtClean="0"/>
              <a:t>дівчина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завданням</a:t>
            </a:r>
            <a:r>
              <a:rPr lang="ru-RU" dirty="0" smtClean="0"/>
              <a:t> русалки? Давайте </a:t>
            </a:r>
            <a:r>
              <a:rPr lang="ru-RU" dirty="0" err="1" smtClean="0"/>
              <a:t>допоможемо</a:t>
            </a:r>
            <a:r>
              <a:rPr lang="ru-RU" dirty="0" smtClean="0"/>
              <a:t> </a:t>
            </a:r>
            <a:r>
              <a:rPr lang="ru-RU" dirty="0" err="1" smtClean="0"/>
              <a:t>повернутися</a:t>
            </a:r>
            <a:r>
              <a:rPr lang="ru-RU" dirty="0" smtClean="0"/>
              <a:t> </a:t>
            </a:r>
            <a:r>
              <a:rPr lang="ru-RU" dirty="0" err="1" smtClean="0"/>
              <a:t>дівчині</a:t>
            </a:r>
            <a:r>
              <a:rPr lang="ru-RU" dirty="0" smtClean="0"/>
              <a:t> до батька.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знаєте</a:t>
            </a:r>
            <a:r>
              <a:rPr lang="ru-RU" dirty="0" smtClean="0"/>
              <a:t> про загадки як жанр </a:t>
            </a:r>
            <a:r>
              <a:rPr lang="ru-RU" dirty="0" err="1" smtClean="0"/>
              <a:t>усної</a:t>
            </a:r>
            <a:r>
              <a:rPr lang="ru-RU" dirty="0" smtClean="0"/>
              <a:t> </a:t>
            </a:r>
            <a:r>
              <a:rPr lang="ru-RU" dirty="0" err="1" smtClean="0"/>
              <a:t>народної</a:t>
            </a:r>
            <a:r>
              <a:rPr lang="ru-RU" dirty="0" smtClean="0"/>
              <a:t> </a:t>
            </a:r>
            <a:r>
              <a:rPr lang="ru-RU" dirty="0" err="1" smtClean="0"/>
              <a:t>творчості</a:t>
            </a:r>
            <a:r>
              <a:rPr lang="ru-RU" dirty="0" smtClean="0"/>
              <a:t>? </a:t>
            </a:r>
            <a:r>
              <a:rPr lang="ru-RU" dirty="0" err="1" smtClean="0"/>
              <a:t>Наведіть</a:t>
            </a:r>
            <a:r>
              <a:rPr lang="ru-RU" dirty="0" smtClean="0"/>
              <a:t> </a:t>
            </a:r>
            <a:r>
              <a:rPr lang="ru-RU" dirty="0" err="1" smtClean="0"/>
              <a:t>приклади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 smtClean="0"/>
              <a:t>чого</a:t>
            </a:r>
            <a:r>
              <a:rPr lang="ru-RU" dirty="0" smtClean="0"/>
              <a:t>, на вашу думку, в </a:t>
            </a:r>
            <a:r>
              <a:rPr lang="ru-RU" dirty="0" err="1" smtClean="0"/>
              <a:t>пісні</a:t>
            </a:r>
            <a:r>
              <a:rPr lang="ru-RU" dirty="0" smtClean="0"/>
              <a:t> </a:t>
            </a:r>
            <a:r>
              <a:rPr lang="ru-RU" dirty="0" err="1" smtClean="0"/>
              <a:t>застосовані</a:t>
            </a:r>
            <a:r>
              <a:rPr lang="ru-RU" dirty="0" smtClean="0"/>
              <a:t> загадки?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свідчить</a:t>
            </a:r>
            <a:r>
              <a:rPr lang="ru-RU" dirty="0" smtClean="0"/>
              <a:t> про </a:t>
            </a:r>
            <a:r>
              <a:rPr lang="ru-RU" dirty="0" err="1" smtClean="0"/>
              <a:t>мудрість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хитрість</a:t>
            </a:r>
            <a:r>
              <a:rPr lang="ru-RU" dirty="0" smtClean="0"/>
              <a:t> русалки?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«Проведу я русалочки до бору».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715040"/>
          </a:xfrm>
        </p:spPr>
        <p:txBody>
          <a:bodyPr/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зображення</a:t>
            </a:r>
            <a:r>
              <a:rPr lang="ru-RU" dirty="0" smtClean="0"/>
              <a:t> </a:t>
            </a:r>
            <a:r>
              <a:rPr lang="ru-RU" dirty="0" err="1" smtClean="0"/>
              <a:t>проводів</a:t>
            </a:r>
            <a:r>
              <a:rPr lang="ru-RU" dirty="0" smtClean="0"/>
              <a:t> </a:t>
            </a:r>
            <a:r>
              <a:rPr lang="ru-RU" dirty="0" err="1" smtClean="0"/>
              <a:t>русалочок</a:t>
            </a:r>
            <a:r>
              <a:rPr lang="ru-RU" dirty="0" smtClean="0"/>
              <a:t> до бору, </a:t>
            </a:r>
            <a:r>
              <a:rPr lang="ru-RU" dirty="0" err="1" smtClean="0"/>
              <a:t>щоб</a:t>
            </a:r>
            <a:r>
              <a:rPr lang="ru-RU" dirty="0" smtClean="0"/>
              <a:t> вони не </a:t>
            </a:r>
            <a:r>
              <a:rPr lang="ru-RU" dirty="0" err="1" smtClean="0"/>
              <a:t>завдавали</a:t>
            </a:r>
            <a:r>
              <a:rPr lang="ru-RU" dirty="0" smtClean="0"/>
              <a:t> людям </a:t>
            </a:r>
            <a:r>
              <a:rPr lang="ru-RU" dirty="0" err="1" smtClean="0"/>
              <a:t>будь-якої</a:t>
            </a:r>
            <a:r>
              <a:rPr lang="ru-RU" dirty="0" smtClean="0"/>
              <a:t> </a:t>
            </a:r>
            <a:r>
              <a:rPr lang="ru-RU" dirty="0" err="1" smtClean="0"/>
              <a:t>шкоди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намагання</a:t>
            </a:r>
            <a:r>
              <a:rPr lang="ru-RU" dirty="0" smtClean="0"/>
              <a:t> людей </a:t>
            </a:r>
            <a:r>
              <a:rPr lang="ru-RU" dirty="0" err="1" smtClean="0"/>
              <a:t>позбавитися</a:t>
            </a:r>
            <a:r>
              <a:rPr lang="ru-RU" dirty="0" smtClean="0"/>
              <a:t> русалок.</a:t>
            </a:r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достаток, </a:t>
            </a:r>
            <a:r>
              <a:rPr lang="ru-RU" dirty="0" err="1" smtClean="0"/>
              <a:t>благополуччя</a:t>
            </a:r>
            <a:r>
              <a:rPr lang="ru-RU" dirty="0" smtClean="0"/>
              <a:t> людей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уникнення</a:t>
            </a:r>
            <a:r>
              <a:rPr lang="ru-RU" dirty="0" smtClean="0"/>
              <a:t> </a:t>
            </a:r>
            <a:r>
              <a:rPr lang="ru-RU" dirty="0" err="1" smtClean="0"/>
              <a:t>стосунків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русалками.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Обговорення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змісту</a:t>
            </a:r>
            <a:r>
              <a:rPr lang="ru-RU" b="1" dirty="0" smtClean="0"/>
              <a:t> </a:t>
            </a:r>
            <a:r>
              <a:rPr lang="ru-RU" b="1" dirty="0" err="1" smtClean="0"/>
              <a:t>обрядової</a:t>
            </a:r>
            <a:r>
              <a:rPr lang="ru-RU" b="1" dirty="0" smtClean="0"/>
              <a:t> </a:t>
            </a:r>
            <a:r>
              <a:rPr lang="ru-RU" b="1" dirty="0" err="1" smtClean="0"/>
              <a:t>поезії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500726"/>
          </a:xfrm>
        </p:spPr>
        <p:txBody>
          <a:bodyPr/>
          <a:lstStyle/>
          <a:p>
            <a:pPr lvl="0"/>
            <a:r>
              <a:rPr lang="ru-RU" dirty="0" smtClean="0"/>
              <a:t>Через </a:t>
            </a:r>
            <a:r>
              <a:rPr lang="ru-RU" dirty="0" err="1" smtClean="0"/>
              <a:t>що</a:t>
            </a:r>
            <a:r>
              <a:rPr lang="ru-RU" dirty="0" smtClean="0"/>
              <a:t> люди, </a:t>
            </a:r>
            <a:r>
              <a:rPr lang="ru-RU" dirty="0" err="1" smtClean="0"/>
              <a:t>проводжаючи</a:t>
            </a:r>
            <a:r>
              <a:rPr lang="ru-RU" dirty="0" smtClean="0"/>
              <a:t> русалок до бору, </a:t>
            </a:r>
            <a:r>
              <a:rPr lang="ru-RU" dirty="0" err="1" smtClean="0"/>
              <a:t>намагалися</a:t>
            </a:r>
            <a:r>
              <a:rPr lang="ru-RU" dirty="0" smtClean="0"/>
              <a:t> </a:t>
            </a:r>
            <a:r>
              <a:rPr lang="ru-RU" dirty="0" err="1" smtClean="0"/>
              <a:t>уникнути</a:t>
            </a:r>
            <a:r>
              <a:rPr lang="ru-RU" dirty="0" smtClean="0"/>
              <a:t> </a:t>
            </a:r>
            <a:r>
              <a:rPr lang="ru-RU" dirty="0" err="1" smtClean="0"/>
              <a:t>подальшого</a:t>
            </a:r>
            <a:r>
              <a:rPr lang="ru-RU" dirty="0" smtClean="0"/>
              <a:t> </a:t>
            </a:r>
            <a:r>
              <a:rPr lang="ru-RU" dirty="0" err="1" smtClean="0"/>
              <a:t>контактування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ними?</a:t>
            </a:r>
          </a:p>
          <a:p>
            <a:pPr lvl="0"/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шкоди</a:t>
            </a:r>
            <a:r>
              <a:rPr lang="ru-RU" dirty="0" smtClean="0"/>
              <a:t> </a:t>
            </a:r>
            <a:r>
              <a:rPr lang="ru-RU" dirty="0" err="1" smtClean="0"/>
              <a:t>завдавали</a:t>
            </a:r>
            <a:r>
              <a:rPr lang="ru-RU" dirty="0" smtClean="0"/>
              <a:t> русалки людям? </a:t>
            </a:r>
            <a:r>
              <a:rPr lang="ru-RU" dirty="0" err="1" smtClean="0"/>
              <a:t>Чому</a:t>
            </a:r>
            <a:r>
              <a:rPr lang="ru-RU" dirty="0" smtClean="0"/>
              <a:t> люди </a:t>
            </a:r>
            <a:r>
              <a:rPr lang="ru-RU" dirty="0" err="1" smtClean="0"/>
              <a:t>намагалися</a:t>
            </a:r>
            <a:r>
              <a:rPr lang="ru-RU" dirty="0" smtClean="0"/>
              <a:t> по-доброму </a:t>
            </a:r>
            <a:r>
              <a:rPr lang="ru-RU" dirty="0" err="1" smtClean="0"/>
              <a:t>розлучитися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русалками?</a:t>
            </a:r>
          </a:p>
          <a:p>
            <a:pPr lvl="0"/>
            <a:r>
              <a:rPr lang="ru-RU" dirty="0" smtClean="0"/>
              <a:t>Як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твір</a:t>
            </a:r>
            <a:r>
              <a:rPr lang="ru-RU" dirty="0" smtClean="0"/>
              <a:t> </a:t>
            </a:r>
            <a:r>
              <a:rPr lang="ru-RU" dirty="0" err="1" smtClean="0"/>
              <a:t>пов’язаний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попередніми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Поясніть</a:t>
            </a:r>
            <a:r>
              <a:rPr lang="ru-RU" dirty="0" smtClean="0"/>
              <a:t> свою </a:t>
            </a:r>
            <a:r>
              <a:rPr lang="ru-RU" dirty="0" err="1" smtClean="0"/>
              <a:t>поведінку</a:t>
            </a:r>
            <a:r>
              <a:rPr lang="ru-RU" dirty="0" smtClean="0"/>
              <a:t>,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зустрінетеся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русалкою.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862150" cy="64291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Купальські</a:t>
            </a:r>
            <a:r>
              <a:rPr lang="ru-RU" b="1" dirty="0" smtClean="0"/>
              <a:t> </a:t>
            </a:r>
            <a:r>
              <a:rPr lang="ru-RU" b="1" dirty="0" err="1" smtClean="0"/>
              <a:t>пісні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785794"/>
            <a:ext cx="7790712" cy="585791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Купальські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пісні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/>
              <a:t>виконувалися</a:t>
            </a:r>
            <a:r>
              <a:rPr lang="ru-RU" dirty="0" smtClean="0"/>
              <a:t> на </a:t>
            </a:r>
            <a:r>
              <a:rPr lang="ru-RU" dirty="0" err="1" smtClean="0"/>
              <a:t>святі</a:t>
            </a:r>
            <a:r>
              <a:rPr lang="ru-RU" dirty="0" smtClean="0"/>
              <a:t> </a:t>
            </a:r>
            <a:r>
              <a:rPr lang="ru-RU" dirty="0" err="1" smtClean="0"/>
              <a:t>Івана</a:t>
            </a:r>
            <a:r>
              <a:rPr lang="ru-RU" dirty="0" smtClean="0"/>
              <a:t> Купала- </a:t>
            </a:r>
            <a:r>
              <a:rPr lang="ru-RU" dirty="0" err="1" smtClean="0"/>
              <a:t>це</a:t>
            </a:r>
            <a:r>
              <a:rPr lang="ru-RU" dirty="0" smtClean="0"/>
              <a:t> свято, яке </a:t>
            </a:r>
            <a:r>
              <a:rPr lang="ru-RU" dirty="0" err="1" smtClean="0"/>
              <a:t>припадає</a:t>
            </a:r>
            <a:r>
              <a:rPr lang="ru-RU" dirty="0" smtClean="0"/>
              <a:t> на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літнього</a:t>
            </a:r>
            <a:r>
              <a:rPr lang="ru-RU" dirty="0" smtClean="0"/>
              <a:t> </a:t>
            </a:r>
            <a:r>
              <a:rPr lang="ru-RU" dirty="0" err="1" smtClean="0"/>
              <a:t>сонцестояння</a:t>
            </a:r>
            <a:r>
              <a:rPr lang="ru-RU" dirty="0" smtClean="0"/>
              <a:t> (</a:t>
            </a:r>
            <a:r>
              <a:rPr lang="ru-RU" dirty="0" err="1" smtClean="0"/>
              <a:t>кінець</a:t>
            </a:r>
            <a:r>
              <a:rPr lang="ru-RU" dirty="0" smtClean="0"/>
              <a:t> </a:t>
            </a:r>
            <a:r>
              <a:rPr lang="ru-RU" dirty="0" err="1" smtClean="0"/>
              <a:t>червня</a:t>
            </a:r>
            <a:r>
              <a:rPr lang="ru-RU" dirty="0" smtClean="0"/>
              <a:t> — початок </a:t>
            </a:r>
            <a:r>
              <a:rPr lang="ru-RU" dirty="0" err="1" smtClean="0"/>
              <a:t>липня</a:t>
            </a:r>
            <a:r>
              <a:rPr lang="ru-RU" dirty="0" smtClean="0"/>
              <a:t>), славить </a:t>
            </a:r>
            <a:r>
              <a:rPr lang="ru-RU" dirty="0" err="1" smtClean="0"/>
              <a:t>життєдайні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, </a:t>
            </a:r>
            <a:r>
              <a:rPr lang="ru-RU" dirty="0" err="1" smtClean="0"/>
              <a:t>найсильніші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стихії</a:t>
            </a:r>
            <a:r>
              <a:rPr lang="ru-RU" dirty="0" smtClean="0"/>
              <a:t> — </a:t>
            </a:r>
            <a:r>
              <a:rPr lang="ru-RU" dirty="0" err="1" smtClean="0"/>
              <a:t>сонце</a:t>
            </a:r>
            <a:r>
              <a:rPr lang="ru-RU" dirty="0" smtClean="0"/>
              <a:t> (</a:t>
            </a:r>
            <a:r>
              <a:rPr lang="ru-RU" dirty="0" err="1" smtClean="0"/>
              <a:t>вогонь</a:t>
            </a:r>
            <a:r>
              <a:rPr lang="ru-RU" dirty="0" smtClean="0"/>
              <a:t>) </a:t>
            </a:r>
            <a:r>
              <a:rPr lang="ru-RU" dirty="0" err="1" smtClean="0"/>
              <a:t>і</a:t>
            </a:r>
            <a:r>
              <a:rPr lang="ru-RU" dirty="0" smtClean="0"/>
              <a:t> воду.</a:t>
            </a:r>
          </a:p>
          <a:p>
            <a:r>
              <a:rPr lang="ru-RU" dirty="0" err="1" smtClean="0"/>
              <a:t>Запалене</a:t>
            </a:r>
            <a:r>
              <a:rPr lang="ru-RU" dirty="0" smtClean="0"/>
              <a:t> колесо </a:t>
            </a:r>
            <a:r>
              <a:rPr lang="ru-RU" dirty="0" err="1" smtClean="0"/>
              <a:t>встановлювали</a:t>
            </a:r>
            <a:r>
              <a:rPr lang="ru-RU" dirty="0" smtClean="0"/>
              <a:t> на </a:t>
            </a:r>
            <a:r>
              <a:rPr lang="ru-RU" dirty="0" err="1" smtClean="0"/>
              <a:t>високій</a:t>
            </a:r>
            <a:r>
              <a:rPr lang="ru-RU" dirty="0" smtClean="0"/>
              <a:t> </a:t>
            </a:r>
            <a:r>
              <a:rPr lang="ru-RU" dirty="0" err="1" smtClean="0"/>
              <a:t>тичці</a:t>
            </a:r>
            <a:r>
              <a:rPr lang="ru-RU" dirty="0" smtClean="0"/>
              <a:t> (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подекуди</a:t>
            </a:r>
            <a:r>
              <a:rPr lang="ru-RU" dirty="0" smtClean="0"/>
              <a:t> </a:t>
            </a:r>
            <a:r>
              <a:rPr lang="ru-RU" dirty="0" err="1" smtClean="0"/>
              <a:t>роблять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тепер</a:t>
            </a:r>
            <a:r>
              <a:rPr lang="ru-RU" dirty="0" smtClean="0"/>
              <a:t>) </a:t>
            </a:r>
            <a:r>
              <a:rPr lang="ru-RU" dirty="0" err="1" smtClean="0"/>
              <a:t>або</a:t>
            </a:r>
            <a:r>
              <a:rPr lang="ru-RU" dirty="0" smtClean="0"/>
              <a:t> пускали </a:t>
            </a:r>
            <a:r>
              <a:rPr lang="ru-RU" dirty="0" err="1" smtClean="0"/>
              <a:t>його</a:t>
            </a:r>
            <a:r>
              <a:rPr lang="ru-RU" dirty="0" smtClean="0"/>
              <a:t> на воду. На </a:t>
            </a:r>
            <a:r>
              <a:rPr lang="ru-RU" dirty="0" err="1" smtClean="0"/>
              <a:t>галявині</a:t>
            </a:r>
            <a:r>
              <a:rPr lang="ru-RU" dirty="0" smtClean="0"/>
              <a:t> </a:t>
            </a:r>
            <a:r>
              <a:rPr lang="ru-RU" dirty="0" err="1" smtClean="0"/>
              <a:t>вкопували</a:t>
            </a:r>
            <a:r>
              <a:rPr lang="ru-RU" dirty="0" smtClean="0"/>
              <a:t> </a:t>
            </a:r>
            <a:r>
              <a:rPr lang="ru-RU" dirty="0" err="1" smtClean="0"/>
              <a:t>обрядове</a:t>
            </a:r>
            <a:r>
              <a:rPr lang="ru-RU" dirty="0" smtClean="0"/>
              <a:t> дерево, </a:t>
            </a:r>
            <a:r>
              <a:rPr lang="ru-RU" dirty="0" err="1" smtClean="0"/>
              <a:t>увішане</a:t>
            </a:r>
            <a:r>
              <a:rPr lang="ru-RU" dirty="0" smtClean="0"/>
              <a:t> </a:t>
            </a:r>
            <a:r>
              <a:rPr lang="ru-RU" dirty="0" err="1" smtClean="0"/>
              <a:t>дівочими</a:t>
            </a:r>
            <a:r>
              <a:rPr lang="ru-RU" dirty="0" smtClean="0"/>
              <a:t> </a:t>
            </a:r>
            <a:r>
              <a:rPr lang="ru-RU" dirty="0" err="1" smtClean="0"/>
              <a:t>віночками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пускали на воду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спостерігали</a:t>
            </a:r>
            <a:r>
              <a:rPr lang="ru-RU" dirty="0" smtClean="0"/>
              <a:t>: в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 </a:t>
            </a:r>
            <a:r>
              <a:rPr lang="ru-RU" dirty="0" err="1" smtClean="0"/>
              <a:t>вінок</a:t>
            </a:r>
            <a:r>
              <a:rPr lang="ru-RU" dirty="0" smtClean="0"/>
              <a:t> </a:t>
            </a:r>
            <a:r>
              <a:rPr lang="ru-RU" dirty="0" err="1" smtClean="0"/>
              <a:t>попливе</a:t>
            </a:r>
            <a:r>
              <a:rPr lang="ru-RU" dirty="0" smtClean="0"/>
              <a:t> — там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чекатиме</a:t>
            </a:r>
            <a:r>
              <a:rPr lang="ru-RU" dirty="0" smtClean="0"/>
              <a:t> </a:t>
            </a:r>
            <a:r>
              <a:rPr lang="ru-RU" dirty="0" err="1" smtClean="0"/>
              <a:t>суджений</a:t>
            </a:r>
            <a:r>
              <a:rPr lang="ru-RU" dirty="0" smtClean="0"/>
              <a:t>. </a:t>
            </a:r>
            <a:r>
              <a:rPr lang="ru-RU" dirty="0" err="1" smtClean="0"/>
              <a:t>Біля</a:t>
            </a:r>
            <a:r>
              <a:rPr lang="ru-RU" dirty="0" smtClean="0"/>
              <a:t> дерева </a:t>
            </a:r>
            <a:r>
              <a:rPr lang="ru-RU" dirty="0" err="1" smtClean="0"/>
              <a:t>розкладали</a:t>
            </a:r>
            <a:r>
              <a:rPr lang="ru-RU" dirty="0" smtClean="0"/>
              <a:t> кострище, </a:t>
            </a:r>
            <a:r>
              <a:rPr lang="ru-RU" dirty="0" err="1" smtClean="0"/>
              <a:t>і</a:t>
            </a:r>
            <a:r>
              <a:rPr lang="ru-RU" dirty="0" smtClean="0"/>
              <a:t> парубки —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у </a:t>
            </a:r>
            <a:r>
              <a:rPr lang="ru-RU" dirty="0" err="1" smtClean="0"/>
              <a:t>парі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дівчатами</a:t>
            </a:r>
            <a:r>
              <a:rPr lang="ru-RU" dirty="0" smtClean="0"/>
              <a:t> — </a:t>
            </a:r>
            <a:r>
              <a:rPr lang="ru-RU" dirty="0" err="1" smtClean="0"/>
              <a:t>перестрибували</a:t>
            </a:r>
            <a:r>
              <a:rPr lang="ru-RU" dirty="0" smtClean="0"/>
              <a:t> через </a:t>
            </a:r>
            <a:r>
              <a:rPr lang="ru-RU" dirty="0" err="1" smtClean="0"/>
              <a:t>вогонь</a:t>
            </a:r>
            <a:r>
              <a:rPr lang="ru-RU" dirty="0" smtClean="0"/>
              <a:t>. </a:t>
            </a:r>
            <a:r>
              <a:rPr lang="ru-RU" dirty="0" err="1" smtClean="0"/>
              <a:t>Купальського</a:t>
            </a:r>
            <a:r>
              <a:rPr lang="ru-RU" dirty="0" smtClean="0"/>
              <a:t> </a:t>
            </a:r>
            <a:r>
              <a:rPr lang="ru-RU" dirty="0" err="1" smtClean="0"/>
              <a:t>вогню</a:t>
            </a:r>
            <a:r>
              <a:rPr lang="ru-RU" dirty="0" smtClean="0"/>
              <a:t> не гасили, а </a:t>
            </a:r>
            <a:r>
              <a:rPr lang="ru-RU" dirty="0" err="1" smtClean="0"/>
              <a:t>залишали</a:t>
            </a:r>
            <a:r>
              <a:rPr lang="ru-RU" dirty="0" smtClean="0"/>
              <a:t> </a:t>
            </a:r>
            <a:r>
              <a:rPr lang="ru-RU" dirty="0" err="1" smtClean="0"/>
              <a:t>дотлівати</a:t>
            </a:r>
            <a:r>
              <a:rPr lang="ru-RU" dirty="0" smtClean="0"/>
              <a:t> («Лежи, лежи, </a:t>
            </a:r>
            <a:r>
              <a:rPr lang="ru-RU" dirty="0" err="1" smtClean="0"/>
              <a:t>купалочку</a:t>
            </a:r>
            <a:r>
              <a:rPr lang="ru-RU" dirty="0" smtClean="0"/>
              <a:t>, в </a:t>
            </a:r>
            <a:r>
              <a:rPr lang="ru-RU" dirty="0" err="1" smtClean="0"/>
              <a:t>червоному</a:t>
            </a:r>
            <a:r>
              <a:rPr lang="ru-RU" dirty="0" smtClean="0"/>
              <a:t> </a:t>
            </a:r>
            <a:r>
              <a:rPr lang="ru-RU" dirty="0" err="1" smtClean="0"/>
              <a:t>багаттячку</a:t>
            </a:r>
            <a:r>
              <a:rPr lang="ru-RU" dirty="0" smtClean="0"/>
              <a:t>»). </a:t>
            </a:r>
            <a:r>
              <a:rPr lang="ru-RU" dirty="0" err="1" smtClean="0"/>
              <a:t>Вважалося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 в </a:t>
            </a:r>
            <a:r>
              <a:rPr lang="ru-RU" dirty="0" err="1" smtClean="0"/>
              <a:t>купальську</a:t>
            </a:r>
            <a:r>
              <a:rPr lang="ru-RU" dirty="0" smtClean="0"/>
              <a:t> </a:t>
            </a:r>
            <a:r>
              <a:rPr lang="ru-RU" dirty="0" err="1" smtClean="0"/>
              <a:t>ніч</a:t>
            </a:r>
            <a:r>
              <a:rPr lang="ru-RU" dirty="0" smtClean="0"/>
              <a:t> </a:t>
            </a:r>
            <a:r>
              <a:rPr lang="ru-RU" dirty="0" err="1" smtClean="0"/>
              <a:t>зілля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цілющу</a:t>
            </a:r>
            <a:r>
              <a:rPr lang="ru-RU" dirty="0" smtClean="0"/>
              <a:t> силу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на </a:t>
            </a:r>
            <a:r>
              <a:rPr lang="ru-RU" dirty="0" err="1" smtClean="0"/>
              <a:t>мить</a:t>
            </a:r>
            <a:r>
              <a:rPr lang="ru-RU" dirty="0" smtClean="0"/>
              <a:t> </a:t>
            </a:r>
            <a:r>
              <a:rPr lang="ru-RU" dirty="0" err="1" smtClean="0"/>
              <a:t>розквітає</a:t>
            </a:r>
            <a:r>
              <a:rPr lang="ru-RU" dirty="0" smtClean="0"/>
              <a:t> </a:t>
            </a:r>
            <a:r>
              <a:rPr lang="ru-RU" dirty="0" err="1" smtClean="0"/>
              <a:t>папороть</a:t>
            </a:r>
            <a:r>
              <a:rPr lang="ru-RU" dirty="0" smtClean="0"/>
              <a:t>.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цвіт</a:t>
            </a:r>
            <a:r>
              <a:rPr lang="ru-RU" dirty="0" smtClean="0"/>
              <a:t> </a:t>
            </a:r>
            <a:r>
              <a:rPr lang="ru-RU" dirty="0" err="1" smtClean="0"/>
              <a:t>побачить</a:t>
            </a:r>
            <a:r>
              <a:rPr lang="ru-RU" dirty="0" smtClean="0"/>
              <a:t> — буде </a:t>
            </a:r>
            <a:r>
              <a:rPr lang="ru-RU" dirty="0" err="1" smtClean="0"/>
              <a:t>щасливим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214290"/>
            <a:ext cx="8001024" cy="207170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 smtClean="0">
                <a:solidFill>
                  <a:srgbClr val="00B050"/>
                </a:solidFill>
              </a:rPr>
              <a:t>Вінок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dirty="0" smtClean="0"/>
              <a:t>у </a:t>
            </a:r>
            <a:r>
              <a:rPr lang="ru-RU" dirty="0" err="1" smtClean="0"/>
              <a:t>купальських</a:t>
            </a:r>
            <a:r>
              <a:rPr lang="ru-RU" dirty="0" smtClean="0"/>
              <a:t> </a:t>
            </a:r>
            <a:r>
              <a:rPr lang="ru-RU" dirty="0" err="1" smtClean="0"/>
              <a:t>піснях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давнім</a:t>
            </a:r>
            <a:r>
              <a:rPr lang="ru-RU" dirty="0" smtClean="0"/>
              <a:t> </a:t>
            </a:r>
            <a:r>
              <a:rPr lang="ru-RU" dirty="0" err="1" smtClean="0"/>
              <a:t>язичницьким</a:t>
            </a:r>
            <a:r>
              <a:rPr lang="ru-RU" dirty="0" smtClean="0"/>
              <a:t> символом — </a:t>
            </a:r>
            <a:r>
              <a:rPr lang="ru-RU" dirty="0" err="1" smtClean="0"/>
              <a:t>річного</a:t>
            </a:r>
            <a:r>
              <a:rPr lang="ru-RU" dirty="0" smtClean="0"/>
              <a:t> коловороту </a:t>
            </a:r>
            <a:r>
              <a:rPr lang="ru-RU" dirty="0" err="1" smtClean="0"/>
              <a:t>сонячного</a:t>
            </a:r>
            <a:r>
              <a:rPr lang="ru-RU" dirty="0" smtClean="0"/>
              <a:t> </a:t>
            </a:r>
            <a:r>
              <a:rPr lang="ru-RU" dirty="0" err="1" smtClean="0"/>
              <a:t>світила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Одним </a:t>
            </a:r>
            <a:r>
              <a:rPr lang="ru-RU" dirty="0" err="1" smtClean="0"/>
              <a:t>з</a:t>
            </a:r>
            <a:r>
              <a:rPr lang="ru-RU" dirty="0" smtClean="0"/>
              <a:t> виды</a:t>
            </a:r>
            <a:r>
              <a:rPr lang="uk-UA" dirty="0" smtClean="0"/>
              <a:t>і</a:t>
            </a:r>
            <a:r>
              <a:rPr lang="ru-RU" dirty="0" smtClean="0"/>
              <a:t>в </a:t>
            </a:r>
            <a:r>
              <a:rPr lang="ru-RU" dirty="0" err="1" smtClean="0"/>
              <a:t>ворожіння</a:t>
            </a:r>
            <a:r>
              <a:rPr lang="ru-RU" dirty="0" smtClean="0"/>
              <a:t> на </a:t>
            </a:r>
            <a:r>
              <a:rPr lang="ru-RU" dirty="0" err="1" smtClean="0"/>
              <a:t>вінках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обряд </a:t>
            </a:r>
            <a:r>
              <a:rPr lang="ru-RU" dirty="0" err="1" smtClean="0"/>
              <a:t>пускання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за водою, </a:t>
            </a:r>
            <a:r>
              <a:rPr lang="ru-RU" dirty="0" err="1" smtClean="0"/>
              <a:t>і</a:t>
            </a:r>
            <a:r>
              <a:rPr lang="ru-RU" dirty="0" smtClean="0"/>
              <a:t> за </a:t>
            </a:r>
            <a:r>
              <a:rPr lang="ru-RU" dirty="0" err="1" smtClean="0"/>
              <a:t>тим</a:t>
            </a:r>
            <a:r>
              <a:rPr lang="ru-RU" dirty="0" smtClean="0"/>
              <a:t>, як вони </a:t>
            </a:r>
            <a:r>
              <a:rPr lang="ru-RU" dirty="0" err="1" smtClean="0"/>
              <a:t>пливли</a:t>
            </a:r>
            <a:r>
              <a:rPr lang="ru-RU" dirty="0" smtClean="0"/>
              <a:t> (</a:t>
            </a:r>
            <a:r>
              <a:rPr lang="ru-RU" dirty="0" err="1" smtClean="0"/>
              <a:t>швидко</a:t>
            </a:r>
            <a:r>
              <a:rPr lang="ru-RU" dirty="0" smtClean="0"/>
              <a:t>, </a:t>
            </a:r>
            <a:r>
              <a:rPr lang="ru-RU" dirty="0" err="1" smtClean="0"/>
              <a:t>обертаючись</a:t>
            </a:r>
            <a:r>
              <a:rPr lang="ru-RU" dirty="0" smtClean="0"/>
              <a:t>, тонули, </a:t>
            </a:r>
            <a:r>
              <a:rPr lang="ru-RU" dirty="0" err="1" smtClean="0"/>
              <a:t>зв’язавшись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іншим</a:t>
            </a:r>
            <a:r>
              <a:rPr lang="ru-RU" dirty="0" smtClean="0"/>
              <a:t> </a:t>
            </a:r>
            <a:r>
              <a:rPr lang="ru-RU" dirty="0" err="1" smtClean="0"/>
              <a:t>вінком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), </a:t>
            </a:r>
            <a:r>
              <a:rPr lang="ru-RU" dirty="0" err="1" smtClean="0"/>
              <a:t>загадували</a:t>
            </a:r>
            <a:r>
              <a:rPr lang="ru-RU" dirty="0" smtClean="0"/>
              <a:t> </a:t>
            </a:r>
            <a:r>
              <a:rPr lang="ru-RU" dirty="0" err="1" smtClean="0"/>
              <a:t>майбутню</a:t>
            </a:r>
            <a:r>
              <a:rPr lang="ru-RU" dirty="0" smtClean="0"/>
              <a:t> долю.</a:t>
            </a:r>
          </a:p>
          <a:p>
            <a:endParaRPr lang="ru-RU" dirty="0"/>
          </a:p>
        </p:txBody>
      </p:sp>
      <p:pic>
        <p:nvPicPr>
          <p:cNvPr id="4" name="Рисунок 3" descr="к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285992"/>
            <a:ext cx="3643338" cy="2071702"/>
          </a:xfrm>
          <a:prstGeom prst="rect">
            <a:avLst/>
          </a:prstGeom>
        </p:spPr>
      </p:pic>
      <p:pic>
        <p:nvPicPr>
          <p:cNvPr id="5" name="Рисунок 4" descr="к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4572008"/>
            <a:ext cx="2800350" cy="1843089"/>
          </a:xfrm>
          <a:prstGeom prst="rect">
            <a:avLst/>
          </a:prstGeom>
        </p:spPr>
      </p:pic>
      <p:pic>
        <p:nvPicPr>
          <p:cNvPr id="6" name="Рисунок 5" descr="к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4643446"/>
            <a:ext cx="1643074" cy="1785950"/>
          </a:xfrm>
          <a:prstGeom prst="rect">
            <a:avLst/>
          </a:prstGeom>
        </p:spPr>
      </p:pic>
      <p:pic>
        <p:nvPicPr>
          <p:cNvPr id="7" name="Рисунок 6" descr="к4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818" y="2214554"/>
            <a:ext cx="3286148" cy="2284423"/>
          </a:xfrm>
          <a:prstGeom prst="rect">
            <a:avLst/>
          </a:prstGeom>
        </p:spPr>
      </p:pic>
      <p:pic>
        <p:nvPicPr>
          <p:cNvPr id="8" name="Рисунок 7" descr="к5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7290" y="4572008"/>
            <a:ext cx="2762250" cy="192882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. «Заплету </a:t>
            </a:r>
            <a:r>
              <a:rPr lang="ru-RU" b="1" dirty="0" err="1" smtClean="0"/>
              <a:t>віночок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862150" cy="5786478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відображення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 для </a:t>
            </a:r>
            <a:r>
              <a:rPr lang="ru-RU" dirty="0" err="1" smtClean="0"/>
              <a:t>молодої</a:t>
            </a:r>
            <a:r>
              <a:rPr lang="ru-RU" dirty="0" smtClean="0"/>
              <a:t> </a:t>
            </a:r>
            <a:r>
              <a:rPr lang="ru-RU" dirty="0" err="1" smtClean="0"/>
              <a:t>дівчини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уславлення</a:t>
            </a:r>
            <a:r>
              <a:rPr lang="ru-RU" dirty="0" smtClean="0"/>
              <a:t> обряду </a:t>
            </a:r>
            <a:r>
              <a:rPr lang="ru-RU" dirty="0" err="1" smtClean="0"/>
              <a:t>плетіння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сприятиме</a:t>
            </a:r>
            <a:r>
              <a:rPr lang="ru-RU" dirty="0" smtClean="0"/>
              <a:t> </a:t>
            </a:r>
            <a:r>
              <a:rPr lang="ru-RU" dirty="0" err="1" smtClean="0"/>
              <a:t>щасливій</a:t>
            </a:r>
            <a:r>
              <a:rPr lang="ru-RU" dirty="0" smtClean="0"/>
              <a:t> </a:t>
            </a:r>
            <a:r>
              <a:rPr lang="ru-RU" dirty="0" err="1" smtClean="0"/>
              <a:t>долі</a:t>
            </a:r>
            <a:r>
              <a:rPr lang="ru-RU" dirty="0" smtClean="0"/>
              <a:t> </a:t>
            </a:r>
            <a:r>
              <a:rPr lang="ru-RU" dirty="0" err="1" smtClean="0"/>
              <a:t>молодиці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сплетений </a:t>
            </a:r>
            <a:r>
              <a:rPr lang="ru-RU" dirty="0" err="1" smtClean="0"/>
              <a:t>віночок</a:t>
            </a:r>
            <a:r>
              <a:rPr lang="ru-RU" dirty="0" smtClean="0"/>
              <a:t> — </a:t>
            </a:r>
            <a:r>
              <a:rPr lang="ru-RU" dirty="0" err="1" smtClean="0"/>
              <a:t>оберіг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будь-яких</a:t>
            </a:r>
            <a:r>
              <a:rPr lang="ru-RU" dirty="0" smtClean="0"/>
              <a:t> </a:t>
            </a:r>
            <a:r>
              <a:rPr lang="ru-RU" dirty="0" err="1" smtClean="0"/>
              <a:t>негараздів</a:t>
            </a:r>
            <a:r>
              <a:rPr lang="ru-RU" dirty="0" smtClean="0"/>
              <a:t> та </a:t>
            </a:r>
            <a:r>
              <a:rPr lang="ru-RU" dirty="0" err="1" smtClean="0"/>
              <a:t>перешкод</a:t>
            </a:r>
            <a:r>
              <a:rPr lang="ru-RU" dirty="0" smtClean="0"/>
              <a:t> до </a:t>
            </a:r>
            <a:r>
              <a:rPr lang="ru-RU" dirty="0" err="1" smtClean="0"/>
              <a:t>щастя</a:t>
            </a:r>
            <a:r>
              <a:rPr lang="ru-RU" dirty="0" smtClean="0"/>
              <a:t> </a:t>
            </a:r>
            <a:r>
              <a:rPr lang="ru-RU" dirty="0" err="1" smtClean="0"/>
              <a:t>дівчатам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Обговорення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змісту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85860"/>
            <a:ext cx="7933588" cy="5357850"/>
          </a:xfrm>
        </p:spPr>
        <p:txBody>
          <a:bodyPr/>
          <a:lstStyle/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означає</a:t>
            </a:r>
            <a:r>
              <a:rPr lang="ru-RU" dirty="0" smtClean="0"/>
              <a:t> для </a:t>
            </a:r>
            <a:r>
              <a:rPr lang="ru-RU" dirty="0" err="1" smtClean="0"/>
              <a:t>дівчини</a:t>
            </a:r>
            <a:r>
              <a:rPr lang="ru-RU" dirty="0" smtClean="0"/>
              <a:t> </a:t>
            </a:r>
            <a:r>
              <a:rPr lang="ru-RU" dirty="0" err="1" smtClean="0"/>
              <a:t>плетіння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чого</a:t>
            </a:r>
            <a:r>
              <a:rPr lang="ru-RU" dirty="0" smtClean="0"/>
              <a:t> </a:t>
            </a:r>
            <a:r>
              <a:rPr lang="ru-RU" dirty="0" err="1" smtClean="0"/>
              <a:t>дівчата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сплітали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 smtClean="0"/>
              <a:t>чого</a:t>
            </a:r>
            <a:r>
              <a:rPr lang="ru-RU" dirty="0" smtClean="0"/>
              <a:t> сплетений </a:t>
            </a:r>
            <a:r>
              <a:rPr lang="ru-RU" dirty="0" err="1" smtClean="0"/>
              <a:t>вінок</a:t>
            </a:r>
            <a:r>
              <a:rPr lang="ru-RU" dirty="0" smtClean="0"/>
              <a:t> пускали «на бистру воду»?</a:t>
            </a:r>
          </a:p>
          <a:p>
            <a:pPr lvl="0"/>
            <a:r>
              <a:rPr lang="ru-RU" dirty="0" smtClean="0"/>
              <a:t>Про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свідчить</a:t>
            </a:r>
            <a:r>
              <a:rPr lang="ru-RU" dirty="0" smtClean="0"/>
              <a:t> </a:t>
            </a:r>
            <a:r>
              <a:rPr lang="ru-RU" dirty="0" err="1" smtClean="0"/>
              <a:t>необхідність</a:t>
            </a:r>
            <a:r>
              <a:rPr lang="ru-RU" dirty="0" smtClean="0"/>
              <a:t> </a:t>
            </a:r>
            <a:r>
              <a:rPr lang="ru-RU" dirty="0" err="1" smtClean="0"/>
              <a:t>плетіння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 у </a:t>
            </a:r>
            <a:r>
              <a:rPr lang="ru-RU" dirty="0" err="1" smtClean="0"/>
              <a:t>супроводі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Розкажіть</a:t>
            </a:r>
            <a:r>
              <a:rPr lang="ru-RU" dirty="0" smtClean="0"/>
              <a:t> про </a:t>
            </a:r>
            <a:r>
              <a:rPr lang="ru-RU" dirty="0" err="1" smtClean="0"/>
              <a:t>вінок</a:t>
            </a:r>
            <a:r>
              <a:rPr lang="ru-RU" dirty="0" smtClean="0"/>
              <a:t> як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/>
              <a:t>язичницький</a:t>
            </a:r>
            <a:r>
              <a:rPr lang="ru-RU" dirty="0" smtClean="0"/>
              <a:t> символ.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«Ой </a:t>
            </a:r>
            <a:r>
              <a:rPr lang="ru-RU" b="1" dirty="0" err="1" smtClean="0"/>
              <a:t>вінку</a:t>
            </a:r>
            <a:r>
              <a:rPr lang="ru-RU" b="1" dirty="0" smtClean="0"/>
              <a:t>, </a:t>
            </a:r>
            <a:r>
              <a:rPr lang="ru-RU" b="1" dirty="0" err="1" smtClean="0"/>
              <a:t>мій</a:t>
            </a:r>
            <a:r>
              <a:rPr lang="ru-RU" b="1" dirty="0" smtClean="0"/>
              <a:t> </a:t>
            </a:r>
            <a:r>
              <a:rPr lang="ru-RU" b="1" dirty="0" err="1" smtClean="0"/>
              <a:t>вінку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105416"/>
          </a:xfrm>
        </p:spPr>
        <p:txBody>
          <a:bodyPr/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значимості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ru-RU" dirty="0" smtClean="0"/>
              <a:t> </a:t>
            </a:r>
            <a:r>
              <a:rPr lang="ru-RU" dirty="0" err="1" smtClean="0"/>
              <a:t>подальшої</a:t>
            </a:r>
            <a:r>
              <a:rPr lang="ru-RU" dirty="0" smtClean="0"/>
              <a:t> </a:t>
            </a:r>
            <a:r>
              <a:rPr lang="ru-RU" dirty="0" err="1" smtClean="0"/>
              <a:t>долі</a:t>
            </a:r>
            <a:r>
              <a:rPr lang="ru-RU" dirty="0" smtClean="0"/>
              <a:t> </a:t>
            </a:r>
            <a:r>
              <a:rPr lang="ru-RU" dirty="0" err="1" smtClean="0"/>
              <a:t>дівчини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на </a:t>
            </a:r>
            <a:r>
              <a:rPr lang="ru-RU" dirty="0" err="1" smtClean="0"/>
              <a:t>прикладі</a:t>
            </a:r>
            <a:r>
              <a:rPr lang="ru-RU" dirty="0" smtClean="0"/>
              <a:t> </a:t>
            </a:r>
            <a:r>
              <a:rPr lang="ru-RU" dirty="0" err="1" smtClean="0"/>
              <a:t>плетіння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 </a:t>
            </a:r>
            <a:r>
              <a:rPr lang="ru-RU" dirty="0" err="1" smtClean="0"/>
              <a:t>уславити</a:t>
            </a:r>
            <a:r>
              <a:rPr lang="ru-RU" dirty="0" smtClean="0"/>
              <a:t> </a:t>
            </a:r>
            <a:r>
              <a:rPr lang="ru-RU" dirty="0" err="1" smtClean="0"/>
              <a:t>звичаї</a:t>
            </a:r>
            <a:r>
              <a:rPr lang="ru-RU" dirty="0" smtClean="0"/>
              <a:t> та обряди </a:t>
            </a:r>
            <a:r>
              <a:rPr lang="ru-RU" dirty="0" err="1" smtClean="0"/>
              <a:t>українського</a:t>
            </a:r>
            <a:r>
              <a:rPr lang="ru-RU" dirty="0" smtClean="0"/>
              <a:t> народу.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плетіння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 — </a:t>
            </a:r>
            <a:r>
              <a:rPr lang="ru-RU" dirty="0" err="1" smtClean="0"/>
              <a:t>сподівання</a:t>
            </a:r>
            <a:r>
              <a:rPr lang="ru-RU" dirty="0" smtClean="0"/>
              <a:t> </a:t>
            </a:r>
            <a:r>
              <a:rPr lang="ru-RU" dirty="0" err="1" smtClean="0"/>
              <a:t>дівчини</a:t>
            </a:r>
            <a:r>
              <a:rPr lang="ru-RU" dirty="0" smtClean="0"/>
              <a:t> на </a:t>
            </a:r>
            <a:r>
              <a:rPr lang="ru-RU" dirty="0" err="1" smtClean="0"/>
              <a:t>краще</a:t>
            </a:r>
            <a:r>
              <a:rPr lang="ru-RU" dirty="0" smtClean="0"/>
              <a:t> </a:t>
            </a:r>
            <a:r>
              <a:rPr lang="ru-RU" dirty="0" err="1" smtClean="0"/>
              <a:t>власне</a:t>
            </a:r>
            <a:r>
              <a:rPr lang="ru-RU" dirty="0" smtClean="0"/>
              <a:t> </a:t>
            </a:r>
            <a:r>
              <a:rPr lang="ru-RU" dirty="0" err="1" smtClean="0"/>
              <a:t>майбутнє</a:t>
            </a:r>
            <a:r>
              <a:rPr lang="ru-RU" dirty="0" smtClean="0"/>
              <a:t>, </a:t>
            </a:r>
            <a:r>
              <a:rPr lang="ru-RU" dirty="0" err="1" smtClean="0"/>
              <a:t>щасливу</a:t>
            </a:r>
            <a:r>
              <a:rPr lang="ru-RU" dirty="0" smtClean="0"/>
              <a:t> долю.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72547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Обговорення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змісту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90712" cy="5286412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err="1" smtClean="0"/>
              <a:t>Чи</a:t>
            </a:r>
            <a:r>
              <a:rPr lang="ru-RU" dirty="0" smtClean="0"/>
              <a:t> складно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дівчині</a:t>
            </a:r>
            <a:r>
              <a:rPr lang="ru-RU" dirty="0" smtClean="0"/>
              <a:t> плести </a:t>
            </a:r>
            <a:r>
              <a:rPr lang="ru-RU" dirty="0" err="1" smtClean="0"/>
              <a:t>вінок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 smtClean="0"/>
              <a:t>чого</a:t>
            </a:r>
            <a:r>
              <a:rPr lang="ru-RU" dirty="0" smtClean="0"/>
              <a:t> вона </a:t>
            </a:r>
            <a:r>
              <a:rPr lang="ru-RU" dirty="0" err="1" smtClean="0"/>
              <a:t>його</a:t>
            </a:r>
            <a:r>
              <a:rPr lang="ru-RU" dirty="0" smtClean="0"/>
              <a:t> плела?</a:t>
            </a:r>
          </a:p>
          <a:p>
            <a:pPr lvl="0"/>
            <a:r>
              <a:rPr lang="ru-RU" dirty="0" smtClean="0"/>
              <a:t>Чим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стурбована</a:t>
            </a:r>
            <a:r>
              <a:rPr lang="ru-RU" dirty="0" smtClean="0"/>
              <a:t> </a:t>
            </a:r>
            <a:r>
              <a:rPr lang="ru-RU" dirty="0" err="1" smtClean="0"/>
              <a:t>дівчина</a:t>
            </a:r>
            <a:r>
              <a:rPr lang="ru-RU" dirty="0" smtClean="0"/>
              <a:t>? («А </a:t>
            </a:r>
            <a:r>
              <a:rPr lang="ru-RU" dirty="0" err="1" smtClean="0"/>
              <a:t>матінка</a:t>
            </a:r>
            <a:r>
              <a:rPr lang="ru-RU" dirty="0" smtClean="0"/>
              <a:t> взяла (</a:t>
            </a:r>
            <a:r>
              <a:rPr lang="ru-RU" dirty="0" err="1" smtClean="0"/>
              <a:t>віночок</a:t>
            </a:r>
            <a:r>
              <a:rPr lang="ru-RU" dirty="0" smtClean="0"/>
              <a:t>), миленькому дала»)</a:t>
            </a:r>
          </a:p>
          <a:p>
            <a:pPr lvl="0"/>
            <a:r>
              <a:rPr lang="ru-RU" dirty="0" smtClean="0"/>
              <a:t>Як сама </a:t>
            </a:r>
            <a:r>
              <a:rPr lang="ru-RU" dirty="0" err="1" smtClean="0"/>
              <a:t>дівчина</a:t>
            </a:r>
            <a:r>
              <a:rPr lang="ru-RU" dirty="0" smtClean="0"/>
              <a:t> ставилась до </a:t>
            </a:r>
            <a:r>
              <a:rPr lang="ru-RU" dirty="0" err="1" smtClean="0"/>
              <a:t>свого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? (З </a:t>
            </a:r>
            <a:r>
              <a:rPr lang="ru-RU" dirty="0" err="1" smtClean="0"/>
              <a:t>повагою</a:t>
            </a:r>
            <a:r>
              <a:rPr lang="ru-RU" dirty="0" smtClean="0"/>
              <a:t>, </a:t>
            </a:r>
            <a:r>
              <a:rPr lang="ru-RU" dirty="0" err="1" smtClean="0"/>
              <a:t>любов’ю</a:t>
            </a:r>
            <a:r>
              <a:rPr lang="ru-RU" dirty="0" smtClean="0"/>
              <a:t>;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висів</a:t>
            </a:r>
            <a:r>
              <a:rPr lang="ru-RU" dirty="0" smtClean="0"/>
              <a:t> «на золотому </a:t>
            </a:r>
            <a:r>
              <a:rPr lang="ru-RU" dirty="0" err="1" smtClean="0"/>
              <a:t>кілочку</a:t>
            </a:r>
            <a:r>
              <a:rPr lang="ru-RU" dirty="0" smtClean="0"/>
              <a:t>, </a:t>
            </a:r>
            <a:r>
              <a:rPr lang="ru-RU" dirty="0" err="1" smtClean="0"/>
              <a:t>шовковім</a:t>
            </a:r>
            <a:r>
              <a:rPr lang="ru-RU" dirty="0" smtClean="0"/>
              <a:t> </a:t>
            </a:r>
            <a:r>
              <a:rPr lang="ru-RU" dirty="0" err="1" smtClean="0"/>
              <a:t>шнурочку</a:t>
            </a:r>
            <a:r>
              <a:rPr lang="ru-RU" dirty="0" smtClean="0"/>
              <a:t>»)</a:t>
            </a:r>
          </a:p>
          <a:p>
            <a:pPr lvl="0"/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мав</a:t>
            </a:r>
            <a:r>
              <a:rPr lang="ru-RU" dirty="0" smtClean="0"/>
              <a:t> </a:t>
            </a:r>
            <a:r>
              <a:rPr lang="ru-RU" dirty="0" err="1" smtClean="0"/>
              <a:t>би</a:t>
            </a:r>
            <a:r>
              <a:rPr lang="ru-RU" dirty="0" smtClean="0"/>
              <a:t> </a:t>
            </a:r>
            <a:r>
              <a:rPr lang="ru-RU" dirty="0" err="1" smtClean="0"/>
              <a:t>новосплетений</a:t>
            </a:r>
            <a:r>
              <a:rPr lang="ru-RU" dirty="0" smtClean="0"/>
              <a:t> </a:t>
            </a:r>
            <a:r>
              <a:rPr lang="ru-RU" dirty="0" err="1" smtClean="0"/>
              <a:t>вінок</a:t>
            </a:r>
            <a:r>
              <a:rPr lang="ru-RU" dirty="0" smtClean="0"/>
              <a:t> </a:t>
            </a:r>
            <a:r>
              <a:rPr lang="ru-RU" dirty="0" err="1" smtClean="0"/>
              <a:t>дівчини</a:t>
            </a:r>
            <a:r>
              <a:rPr lang="ru-RU" dirty="0" smtClean="0"/>
              <a:t> для миленького? («Золотом </a:t>
            </a:r>
            <a:r>
              <a:rPr lang="ru-RU" dirty="0" err="1" smtClean="0"/>
              <a:t>взолотила</a:t>
            </a:r>
            <a:r>
              <a:rPr lang="ru-RU" dirty="0" smtClean="0"/>
              <a:t>, </a:t>
            </a:r>
            <a:r>
              <a:rPr lang="ru-RU" dirty="0" err="1" smtClean="0"/>
              <a:t>м’ятою</a:t>
            </a:r>
            <a:r>
              <a:rPr lang="ru-RU" dirty="0" smtClean="0"/>
              <a:t> обвила»)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4397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Купайло</a:t>
            </a:r>
            <a:r>
              <a:rPr lang="ru-RU" b="1" dirty="0" smtClean="0"/>
              <a:t>, </a:t>
            </a:r>
            <a:r>
              <a:rPr lang="ru-RU" b="1" dirty="0" err="1" smtClean="0"/>
              <a:t>купайло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862150" cy="5715040"/>
          </a:xfrm>
        </p:spPr>
        <p:txBody>
          <a:bodyPr/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зображення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, де </a:t>
            </a:r>
            <a:r>
              <a:rPr lang="ru-RU" dirty="0" err="1" smtClean="0"/>
              <a:t>Купайло</a:t>
            </a:r>
            <a:r>
              <a:rPr lang="ru-RU" dirty="0" smtClean="0"/>
              <a:t> </a:t>
            </a:r>
            <a:r>
              <a:rPr lang="ru-RU" dirty="0" err="1" smtClean="0"/>
              <a:t>зимувало</a:t>
            </a:r>
            <a:r>
              <a:rPr lang="ru-RU" dirty="0" smtClean="0"/>
              <a:t>, </a:t>
            </a:r>
            <a:r>
              <a:rPr lang="ru-RU" dirty="0" err="1" smtClean="0"/>
              <a:t>ночувало</a:t>
            </a:r>
            <a:r>
              <a:rPr lang="ru-RU" dirty="0" smtClean="0"/>
              <a:t>, </a:t>
            </a:r>
            <a:r>
              <a:rPr lang="ru-RU" dirty="0" err="1" smtClean="0"/>
              <a:t>літувало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 </a:t>
            </a:r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цікавості</a:t>
            </a:r>
            <a:r>
              <a:rPr lang="ru-RU" dirty="0" smtClean="0"/>
              <a:t> до </a:t>
            </a:r>
            <a:r>
              <a:rPr lang="ru-RU" dirty="0" err="1" smtClean="0"/>
              <a:t>Купайла-свята</a:t>
            </a:r>
            <a:r>
              <a:rPr lang="ru-RU" dirty="0" smtClean="0"/>
              <a:t> як до </a:t>
            </a:r>
            <a:r>
              <a:rPr lang="ru-RU" dirty="0" err="1" smtClean="0"/>
              <a:t>істоти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купайло</a:t>
            </a:r>
            <a:r>
              <a:rPr lang="ru-RU" dirty="0" smtClean="0"/>
              <a:t> — </a:t>
            </a:r>
            <a:r>
              <a:rPr lang="ru-RU" dirty="0" err="1" smtClean="0"/>
              <a:t>одне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народних</a:t>
            </a:r>
            <a:r>
              <a:rPr lang="ru-RU" dirty="0" smtClean="0"/>
              <a:t> </a:t>
            </a:r>
            <a:r>
              <a:rPr lang="ru-RU" dirty="0" err="1" smtClean="0"/>
              <a:t>традицій</a:t>
            </a:r>
            <a:r>
              <a:rPr lang="ru-RU" dirty="0" smtClean="0"/>
              <a:t> наших </a:t>
            </a:r>
            <a:r>
              <a:rPr lang="ru-RU" dirty="0" err="1" smtClean="0"/>
              <a:t>пращурів</a:t>
            </a:r>
            <a:r>
              <a:rPr lang="ru-RU" dirty="0" smtClean="0"/>
              <a:t>, яку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поважати</a:t>
            </a:r>
            <a:r>
              <a:rPr lang="ru-RU" dirty="0" smtClean="0"/>
              <a:t>, </a:t>
            </a:r>
            <a:r>
              <a:rPr lang="ru-RU" dirty="0" err="1" smtClean="0"/>
              <a:t>святкувати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Обговорення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00174"/>
            <a:ext cx="7862150" cy="5143536"/>
          </a:xfrm>
        </p:spPr>
        <p:txBody>
          <a:bodyPr/>
          <a:lstStyle/>
          <a:p>
            <a:pPr lvl="0"/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Купайла</a:t>
            </a:r>
            <a:r>
              <a:rPr lang="ru-RU" dirty="0" smtClean="0"/>
              <a:t> в </a:t>
            </a:r>
            <a:r>
              <a:rPr lang="ru-RU" dirty="0" err="1" smtClean="0"/>
              <a:t>поезії</a:t>
            </a:r>
            <a:r>
              <a:rPr lang="ru-RU" dirty="0" smtClean="0"/>
              <a:t> </a:t>
            </a:r>
            <a:r>
              <a:rPr lang="ru-RU" dirty="0" err="1" smtClean="0"/>
              <a:t>відображено</a:t>
            </a:r>
            <a:r>
              <a:rPr lang="ru-RU" dirty="0" smtClean="0"/>
              <a:t>, як </a:t>
            </a:r>
            <a:r>
              <a:rPr lang="ru-RU" dirty="0" err="1" smtClean="0"/>
              <a:t>істоту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відомо</a:t>
            </a:r>
            <a:r>
              <a:rPr lang="ru-RU" dirty="0" smtClean="0"/>
              <a:t> вам про свято </a:t>
            </a:r>
            <a:r>
              <a:rPr lang="ru-RU" dirty="0" err="1" smtClean="0"/>
              <a:t>Купайла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З </a:t>
            </a:r>
            <a:r>
              <a:rPr lang="ru-RU" dirty="0" err="1" smtClean="0"/>
              <a:t>чим</a:t>
            </a:r>
            <a:r>
              <a:rPr lang="ru-RU" dirty="0" smtClean="0"/>
              <a:t> </a:t>
            </a:r>
            <a:r>
              <a:rPr lang="ru-RU" dirty="0" err="1" smtClean="0"/>
              <a:t>пов’язане</a:t>
            </a:r>
            <a:r>
              <a:rPr lang="ru-RU" dirty="0" smtClean="0"/>
              <a:t> </a:t>
            </a:r>
            <a:r>
              <a:rPr lang="ru-RU" dirty="0" err="1" smtClean="0"/>
              <a:t>шанобливе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</a:t>
            </a:r>
            <a:r>
              <a:rPr lang="ru-RU" dirty="0" err="1" smtClean="0"/>
              <a:t>нашого</a:t>
            </a:r>
            <a:r>
              <a:rPr lang="ru-RU" dirty="0" smtClean="0"/>
              <a:t> народу до </a:t>
            </a:r>
            <a:r>
              <a:rPr lang="ru-RU" dirty="0" err="1" smtClean="0"/>
              <a:t>традиційних</a:t>
            </a:r>
            <a:r>
              <a:rPr lang="ru-RU" dirty="0" smtClean="0"/>
              <a:t> свят?</a:t>
            </a:r>
          </a:p>
          <a:p>
            <a:pPr lvl="0"/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слова походить </a:t>
            </a:r>
            <a:r>
              <a:rPr lang="ru-RU" dirty="0" err="1" smtClean="0"/>
              <a:t>Купайло</a:t>
            </a:r>
            <a:r>
              <a:rPr lang="ru-RU" dirty="0" smtClean="0"/>
              <a:t>? Для </a:t>
            </a:r>
            <a:r>
              <a:rPr lang="ru-RU" dirty="0" err="1" smtClean="0"/>
              <a:t>чого</a:t>
            </a:r>
            <a:r>
              <a:rPr lang="ru-RU" dirty="0" smtClean="0"/>
              <a:t> люди </a:t>
            </a:r>
            <a:r>
              <a:rPr lang="ru-RU" dirty="0" err="1" smtClean="0"/>
              <a:t>купаються</a:t>
            </a:r>
            <a:r>
              <a:rPr lang="ru-RU" dirty="0" smtClean="0"/>
              <a:t>? А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дотримуєтеся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правил </a:t>
            </a:r>
            <a:r>
              <a:rPr lang="ru-RU" dirty="0" err="1" smtClean="0"/>
              <a:t>гігієни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862150" cy="71435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Жниварські</a:t>
            </a:r>
            <a:r>
              <a:rPr lang="ru-RU" b="1" dirty="0" smtClean="0"/>
              <a:t> </a:t>
            </a:r>
            <a:r>
              <a:rPr lang="ru-RU" b="1" dirty="0" err="1" smtClean="0"/>
              <a:t>пісні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85794"/>
            <a:ext cx="7933588" cy="5857916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Жнива</a:t>
            </a:r>
            <a:r>
              <a:rPr lang="ru-RU" dirty="0" smtClean="0"/>
              <a:t> — </a:t>
            </a:r>
            <a:r>
              <a:rPr lang="ru-RU" dirty="0" err="1" smtClean="0"/>
              <a:t>підсумок</a:t>
            </a:r>
            <a:r>
              <a:rPr lang="ru-RU" dirty="0" smtClean="0"/>
              <a:t>, </a:t>
            </a:r>
            <a:r>
              <a:rPr lang="ru-RU" dirty="0" err="1" smtClean="0"/>
              <a:t>реалізація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сподівань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зусиль</a:t>
            </a:r>
            <a:r>
              <a:rPr lang="ru-RU" dirty="0" smtClean="0"/>
              <a:t> </a:t>
            </a:r>
            <a:r>
              <a:rPr lang="ru-RU" dirty="0" err="1" smtClean="0"/>
              <a:t>хлібороба</a:t>
            </a:r>
            <a:r>
              <a:rPr lang="ru-RU" dirty="0" smtClean="0"/>
              <a:t>. «</a:t>
            </a:r>
            <a:r>
              <a:rPr lang="ru-RU" dirty="0" err="1" smtClean="0"/>
              <a:t>Хліб</a:t>
            </a:r>
            <a:r>
              <a:rPr lang="ru-RU" dirty="0" smtClean="0"/>
              <a:t> — </a:t>
            </a:r>
            <a:r>
              <a:rPr lang="ru-RU" dirty="0" err="1" smtClean="0"/>
              <a:t>усьому</a:t>
            </a:r>
            <a:r>
              <a:rPr lang="ru-RU" dirty="0" smtClean="0"/>
              <a:t> голова». До початку жнив </a:t>
            </a:r>
            <a:r>
              <a:rPr lang="ru-RU" dirty="0" err="1" smtClean="0"/>
              <a:t>готувалися</a:t>
            </a:r>
            <a:r>
              <a:rPr lang="ru-RU" dirty="0" smtClean="0"/>
              <a:t> як до великого </a:t>
            </a:r>
            <a:r>
              <a:rPr lang="ru-RU" dirty="0" err="1" smtClean="0"/>
              <a:t>урочистого</a:t>
            </a:r>
            <a:r>
              <a:rPr lang="ru-RU" dirty="0" smtClean="0"/>
              <a:t> свята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водночас</a:t>
            </a:r>
            <a:r>
              <a:rPr lang="ru-RU" dirty="0" smtClean="0"/>
              <a:t> як до </a:t>
            </a:r>
            <a:r>
              <a:rPr lang="ru-RU" dirty="0" err="1" smtClean="0"/>
              <a:t>тяжкої</a:t>
            </a:r>
            <a:r>
              <a:rPr lang="ru-RU" dirty="0" smtClean="0"/>
              <a:t> </a:t>
            </a:r>
            <a:r>
              <a:rPr lang="ru-RU" dirty="0" err="1" smtClean="0"/>
              <a:t>відповідальної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, коли доводилось </a:t>
            </a:r>
            <a:r>
              <a:rPr lang="ru-RU" dirty="0" err="1" smtClean="0"/>
              <a:t>трудитися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зорі</a:t>
            </a:r>
            <a:r>
              <a:rPr lang="ru-RU" dirty="0" smtClean="0"/>
              <a:t> до </a:t>
            </a:r>
            <a:r>
              <a:rPr lang="ru-RU" dirty="0" err="1" smtClean="0"/>
              <a:t>зорі</a:t>
            </a:r>
            <a:r>
              <a:rPr lang="ru-RU" dirty="0" smtClean="0"/>
              <a:t>, </a:t>
            </a:r>
            <a:r>
              <a:rPr lang="ru-RU" dirty="0" err="1" smtClean="0"/>
              <a:t>незважаючи</a:t>
            </a:r>
            <a:r>
              <a:rPr lang="ru-RU" dirty="0" smtClean="0"/>
              <a:t> на спеку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спрагу</a:t>
            </a:r>
            <a:r>
              <a:rPr lang="ru-RU" dirty="0" smtClean="0"/>
              <a:t>. У перший день жнив </a:t>
            </a:r>
            <a:r>
              <a:rPr lang="ru-RU" dirty="0" err="1" smtClean="0"/>
              <a:t>урочисто</a:t>
            </a:r>
            <a:r>
              <a:rPr lang="ru-RU" dirty="0" smtClean="0"/>
              <a:t> </a:t>
            </a:r>
            <a:r>
              <a:rPr lang="ru-RU" dirty="0" err="1" smtClean="0"/>
              <a:t>вирушали</a:t>
            </a:r>
            <a:r>
              <a:rPr lang="ru-RU" dirty="0" smtClean="0"/>
              <a:t> до сходу </a:t>
            </a:r>
            <a:r>
              <a:rPr lang="ru-RU" dirty="0" err="1" smtClean="0"/>
              <a:t>сонця</a:t>
            </a:r>
            <a:r>
              <a:rPr lang="ru-RU" dirty="0" smtClean="0"/>
              <a:t> на поле, </a:t>
            </a:r>
            <a:r>
              <a:rPr lang="ru-RU" dirty="0" err="1" smtClean="0"/>
              <a:t>вдягнені</a:t>
            </a:r>
            <a:r>
              <a:rPr lang="ru-RU" dirty="0" smtClean="0"/>
              <a:t> в </a:t>
            </a:r>
            <a:r>
              <a:rPr lang="ru-RU" dirty="0" err="1" smtClean="0"/>
              <a:t>чистий</a:t>
            </a:r>
            <a:r>
              <a:rPr lang="ru-RU" dirty="0" smtClean="0"/>
              <a:t> </a:t>
            </a:r>
            <a:r>
              <a:rPr lang="ru-RU" dirty="0" err="1" smtClean="0"/>
              <a:t>одяг</a:t>
            </a:r>
            <a:r>
              <a:rPr lang="ru-RU" dirty="0" smtClean="0"/>
              <a:t>; починала першу </a:t>
            </a:r>
            <a:r>
              <a:rPr lang="ru-RU" dirty="0" err="1" smtClean="0"/>
              <a:t>зачинку</a:t>
            </a:r>
            <a:r>
              <a:rPr lang="ru-RU" dirty="0" smtClean="0"/>
              <a:t> </a:t>
            </a:r>
            <a:r>
              <a:rPr lang="ru-RU" dirty="0" err="1" smtClean="0"/>
              <a:t>найкраща</a:t>
            </a:r>
            <a:r>
              <a:rPr lang="ru-RU" dirty="0" smtClean="0"/>
              <a:t> </a:t>
            </a:r>
            <a:r>
              <a:rPr lang="ru-RU" dirty="0" err="1" smtClean="0"/>
              <a:t>жниця</a:t>
            </a:r>
            <a:r>
              <a:rPr lang="ru-RU" dirty="0" smtClean="0"/>
              <a:t>, </a:t>
            </a:r>
            <a:r>
              <a:rPr lang="ru-RU" dirty="0" err="1" smtClean="0"/>
              <a:t>сніп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ужинку</a:t>
            </a:r>
            <a:r>
              <a:rPr lang="ru-RU" dirty="0" smtClean="0"/>
              <a:t> — «</a:t>
            </a:r>
            <a:r>
              <a:rPr lang="ru-RU" dirty="0" err="1" smtClean="0"/>
              <a:t>воєвода</a:t>
            </a:r>
            <a:r>
              <a:rPr lang="ru-RU" dirty="0" smtClean="0"/>
              <a:t>» — </a:t>
            </a:r>
            <a:r>
              <a:rPr lang="ru-RU" dirty="0" err="1" smtClean="0"/>
              <a:t>встановлювався</a:t>
            </a:r>
            <a:r>
              <a:rPr lang="ru-RU" dirty="0" smtClean="0"/>
              <a:t> на </a:t>
            </a:r>
            <a:r>
              <a:rPr lang="ru-RU" dirty="0" err="1" smtClean="0"/>
              <a:t>покуті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4397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«Маяло </a:t>
            </a:r>
            <a:r>
              <a:rPr lang="ru-RU" b="1" dirty="0" err="1" smtClean="0"/>
              <a:t>житечко</a:t>
            </a:r>
            <a:r>
              <a:rPr lang="ru-RU" b="1" dirty="0" smtClean="0"/>
              <a:t>, </a:t>
            </a:r>
            <a:r>
              <a:rPr lang="ru-RU" b="1" dirty="0" err="1" smtClean="0"/>
              <a:t>маяло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862150" cy="5643602"/>
          </a:xfrm>
        </p:spPr>
        <p:txBody>
          <a:bodyPr/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зображення</a:t>
            </a:r>
            <a:r>
              <a:rPr lang="ru-RU" dirty="0" smtClean="0"/>
              <a:t> </a:t>
            </a:r>
            <a:r>
              <a:rPr lang="ru-RU" dirty="0" err="1" smtClean="0"/>
              <a:t>тієї</a:t>
            </a:r>
            <a:r>
              <a:rPr lang="ru-RU" dirty="0" smtClean="0"/>
              <a:t> </a:t>
            </a:r>
            <a:r>
              <a:rPr lang="ru-RU" dirty="0" err="1" smtClean="0"/>
              <a:t>винагороди</a:t>
            </a:r>
            <a:r>
              <a:rPr lang="ru-RU" dirty="0" smtClean="0"/>
              <a:t>, яку </a:t>
            </a:r>
            <a:r>
              <a:rPr lang="ru-RU" dirty="0" err="1" smtClean="0"/>
              <a:t>отримали</a:t>
            </a:r>
            <a:r>
              <a:rPr lang="ru-RU" dirty="0" smtClean="0"/>
              <a:t> </a:t>
            </a:r>
            <a:r>
              <a:rPr lang="ru-RU" dirty="0" err="1" smtClean="0"/>
              <a:t>женці</a:t>
            </a:r>
            <a:r>
              <a:rPr lang="ru-RU" dirty="0" smtClean="0"/>
              <a:t> за свою </a:t>
            </a:r>
            <a:r>
              <a:rPr lang="ru-RU" dirty="0" err="1" smtClean="0"/>
              <a:t>працю</a:t>
            </a:r>
            <a:r>
              <a:rPr lang="ru-RU" dirty="0" smtClean="0"/>
              <a:t>; </a:t>
            </a:r>
            <a:r>
              <a:rPr lang="ru-RU" dirty="0" err="1" smtClean="0"/>
              <a:t>прохання</a:t>
            </a:r>
            <a:r>
              <a:rPr lang="ru-RU" dirty="0" smtClean="0"/>
              <a:t> </a:t>
            </a:r>
            <a:r>
              <a:rPr lang="ru-RU" dirty="0" err="1" smtClean="0"/>
              <a:t>вінка</a:t>
            </a:r>
            <a:r>
              <a:rPr lang="ru-RU" dirty="0" smtClean="0"/>
              <a:t> до </a:t>
            </a:r>
            <a:r>
              <a:rPr lang="ru-RU" dirty="0" err="1" smtClean="0"/>
              <a:t>женців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занесли «до господаря в стодолу».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уславлення</a:t>
            </a:r>
            <a:r>
              <a:rPr lang="ru-RU" dirty="0" smtClean="0"/>
              <a:t> </a:t>
            </a:r>
            <a:r>
              <a:rPr lang="ru-RU" dirty="0" err="1" smtClean="0"/>
              <a:t>жниварської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; </a:t>
            </a:r>
            <a:r>
              <a:rPr lang="ru-RU" dirty="0" err="1" smtClean="0"/>
              <a:t>віночок</a:t>
            </a:r>
            <a:r>
              <a:rPr lang="ru-RU" dirty="0" smtClean="0"/>
              <a:t> — </a:t>
            </a:r>
            <a:r>
              <a:rPr lang="ru-RU" dirty="0" err="1" smtClean="0"/>
              <a:t>ознака</a:t>
            </a:r>
            <a:r>
              <a:rPr lang="ru-RU" dirty="0" smtClean="0"/>
              <a:t> </a:t>
            </a:r>
            <a:r>
              <a:rPr lang="ru-RU" dirty="0" err="1" smtClean="0"/>
              <a:t>достиглого</a:t>
            </a:r>
            <a:r>
              <a:rPr lang="ru-RU" dirty="0" smtClean="0"/>
              <a:t> </a:t>
            </a:r>
            <a:r>
              <a:rPr lang="ru-RU" dirty="0" err="1" smtClean="0"/>
              <a:t>врожаю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вінок</a:t>
            </a:r>
            <a:r>
              <a:rPr lang="ru-RU" dirty="0" smtClean="0"/>
              <a:t> — символ </a:t>
            </a:r>
            <a:r>
              <a:rPr lang="ru-RU" dirty="0" err="1" smtClean="0"/>
              <a:t>успішного</a:t>
            </a:r>
            <a:r>
              <a:rPr lang="ru-RU" dirty="0" smtClean="0"/>
              <a:t> </a:t>
            </a:r>
            <a:r>
              <a:rPr lang="ru-RU" dirty="0" err="1" smtClean="0"/>
              <a:t>збирання</a:t>
            </a:r>
            <a:r>
              <a:rPr lang="ru-RU" dirty="0" smtClean="0"/>
              <a:t> </a:t>
            </a:r>
            <a:r>
              <a:rPr lang="ru-RU" dirty="0" err="1" smtClean="0"/>
              <a:t>врожаю</a:t>
            </a:r>
            <a:r>
              <a:rPr lang="ru-RU" dirty="0" smtClean="0"/>
              <a:t>, а </a:t>
            </a:r>
            <a:r>
              <a:rPr lang="ru-RU" dirty="0" err="1" smtClean="0"/>
              <a:t>пиріжки</a:t>
            </a:r>
            <a:r>
              <a:rPr lang="ru-RU" dirty="0" smtClean="0"/>
              <a:t> — </a:t>
            </a:r>
            <a:r>
              <a:rPr lang="ru-RU" dirty="0" err="1" smtClean="0"/>
              <a:t>подяка</a:t>
            </a:r>
            <a:r>
              <a:rPr lang="ru-RU" dirty="0" smtClean="0"/>
              <a:t> за </a:t>
            </a:r>
            <a:r>
              <a:rPr lang="ru-RU" dirty="0" err="1" smtClean="0"/>
              <a:t>сумлінну</a:t>
            </a:r>
            <a:r>
              <a:rPr lang="ru-RU" dirty="0" smtClean="0"/>
              <a:t> </a:t>
            </a:r>
            <a:r>
              <a:rPr lang="ru-RU" dirty="0" err="1" smtClean="0"/>
              <a:t>жниварську</a:t>
            </a:r>
            <a:r>
              <a:rPr lang="ru-RU" dirty="0" smtClean="0"/>
              <a:t> </a:t>
            </a:r>
            <a:r>
              <a:rPr lang="ru-RU" dirty="0" err="1" smtClean="0"/>
              <a:t>працю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65403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Опрацювання</a:t>
            </a:r>
            <a:r>
              <a:rPr lang="ru-RU" b="1" dirty="0" smtClean="0"/>
              <a:t> </a:t>
            </a:r>
            <a:r>
              <a:rPr lang="ru-RU" b="1" dirty="0" err="1" smtClean="0"/>
              <a:t>змісту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r>
              <a:rPr lang="ru-RU" b="1" dirty="0" smtClean="0"/>
              <a:t> за </a:t>
            </a:r>
            <a:r>
              <a:rPr lang="ru-RU" b="1" dirty="0" err="1" smtClean="0"/>
              <a:t>питаннями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429288"/>
          </a:xfrm>
        </p:spPr>
        <p:txBody>
          <a:bodyPr/>
          <a:lstStyle/>
          <a:p>
            <a:pPr lvl="0"/>
            <a:r>
              <a:rPr lang="ru-RU" dirty="0" smtClean="0"/>
              <a:t>Як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розумієте</a:t>
            </a:r>
            <a:r>
              <a:rPr lang="ru-RU" dirty="0" smtClean="0"/>
              <a:t> </a:t>
            </a:r>
            <a:r>
              <a:rPr lang="ru-RU" dirty="0" err="1" smtClean="0"/>
              <a:t>вислів</a:t>
            </a:r>
            <a:r>
              <a:rPr lang="ru-RU" dirty="0" smtClean="0"/>
              <a:t> «Маяло </a:t>
            </a:r>
            <a:r>
              <a:rPr lang="ru-RU" dirty="0" err="1" smtClean="0"/>
              <a:t>житечко</a:t>
            </a:r>
            <a:r>
              <a:rPr lang="ru-RU" dirty="0" smtClean="0"/>
              <a:t>, </a:t>
            </a:r>
            <a:r>
              <a:rPr lang="ru-RU" dirty="0" err="1" smtClean="0"/>
              <a:t>маяло</a:t>
            </a:r>
            <a:r>
              <a:rPr lang="ru-RU" dirty="0" smtClean="0"/>
              <a:t>, як у </a:t>
            </a:r>
            <a:r>
              <a:rPr lang="ru-RU" dirty="0" err="1" smtClean="0"/>
              <a:t>полі</a:t>
            </a:r>
            <a:r>
              <a:rPr lang="ru-RU" dirty="0" smtClean="0"/>
              <a:t> стояло»?</a:t>
            </a:r>
          </a:p>
          <a:p>
            <a:pPr lvl="0"/>
            <a:r>
              <a:rPr lang="ru-RU" dirty="0" smtClean="0"/>
              <a:t>Яку </a:t>
            </a:r>
            <a:r>
              <a:rPr lang="ru-RU" dirty="0" err="1" smtClean="0"/>
              <a:t>винагороду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за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отримали</a:t>
            </a:r>
            <a:r>
              <a:rPr lang="ru-RU" dirty="0" smtClean="0"/>
              <a:t> </a:t>
            </a:r>
            <a:r>
              <a:rPr lang="ru-RU" dirty="0" err="1" smtClean="0"/>
              <a:t>женчики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віночок</a:t>
            </a:r>
            <a:r>
              <a:rPr lang="ru-RU" dirty="0" smtClean="0"/>
              <a:t> </a:t>
            </a:r>
            <a:r>
              <a:rPr lang="ru-RU" dirty="0" err="1" smtClean="0"/>
              <a:t>просився</a:t>
            </a:r>
            <a:r>
              <a:rPr lang="ru-RU" dirty="0" smtClean="0"/>
              <a:t> у </a:t>
            </a:r>
            <a:r>
              <a:rPr lang="ru-RU" dirty="0" err="1" smtClean="0"/>
              <a:t>женців</a:t>
            </a:r>
            <a:r>
              <a:rPr lang="ru-RU" dirty="0" smtClean="0"/>
              <a:t> </a:t>
            </a:r>
            <a:r>
              <a:rPr lang="ru-RU" dirty="0" err="1" smtClean="0"/>
              <a:t>додому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У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складність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водночас</a:t>
            </a:r>
            <a:r>
              <a:rPr lang="ru-RU" dirty="0" smtClean="0"/>
              <a:t> </a:t>
            </a:r>
            <a:r>
              <a:rPr lang="ru-RU" dirty="0" err="1" smtClean="0"/>
              <a:t>благородність</a:t>
            </a:r>
            <a:r>
              <a:rPr lang="ru-RU" dirty="0" smtClean="0"/>
              <a:t> </a:t>
            </a:r>
            <a:r>
              <a:rPr lang="ru-RU" dirty="0" err="1" smtClean="0"/>
              <a:t>жниварської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вам </a:t>
            </a:r>
            <a:r>
              <a:rPr lang="ru-RU" dirty="0" err="1" smtClean="0"/>
              <a:t>відомо</a:t>
            </a:r>
            <a:r>
              <a:rPr lang="ru-RU" dirty="0" smtClean="0"/>
              <a:t> про </a:t>
            </a:r>
            <a:r>
              <a:rPr lang="ru-RU" dirty="0" err="1" smtClean="0"/>
              <a:t>сучасні</a:t>
            </a:r>
            <a:r>
              <a:rPr lang="ru-RU" dirty="0" smtClean="0"/>
              <a:t> </a:t>
            </a:r>
            <a:r>
              <a:rPr lang="ru-RU" dirty="0" err="1" smtClean="0"/>
              <a:t>досягнення</a:t>
            </a:r>
            <a:r>
              <a:rPr lang="ru-RU" dirty="0" smtClean="0"/>
              <a:t> </a:t>
            </a:r>
            <a:r>
              <a:rPr lang="ru-RU" dirty="0" err="1" smtClean="0"/>
              <a:t>хліборобської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«Там у </a:t>
            </a:r>
            <a:r>
              <a:rPr lang="ru-RU" b="1" dirty="0" err="1" smtClean="0"/>
              <a:t>полі</a:t>
            </a:r>
            <a:r>
              <a:rPr lang="ru-RU" b="1" dirty="0" smtClean="0"/>
              <a:t> </a:t>
            </a:r>
            <a:r>
              <a:rPr lang="ru-RU" b="1" dirty="0" err="1" smtClean="0"/>
              <a:t>криниченька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62150" cy="5572164"/>
          </a:xfrm>
        </p:spPr>
        <p:txBody>
          <a:bodyPr/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зображення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добрих</a:t>
            </a:r>
            <a:r>
              <a:rPr lang="ru-RU" dirty="0" smtClean="0"/>
              <a:t> </a:t>
            </a:r>
            <a:r>
              <a:rPr lang="ru-RU" dirty="0" err="1" smtClean="0"/>
              <a:t>женців</a:t>
            </a:r>
            <a:r>
              <a:rPr lang="ru-RU" dirty="0" smtClean="0"/>
              <a:t> — </a:t>
            </a:r>
            <a:r>
              <a:rPr lang="ru-RU" dirty="0" err="1" smtClean="0"/>
              <a:t>хлопців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дівчат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 </a:t>
            </a:r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возвеличення</a:t>
            </a:r>
            <a:r>
              <a:rPr lang="ru-RU" dirty="0" smtClean="0"/>
              <a:t> </a:t>
            </a:r>
            <a:r>
              <a:rPr lang="ru-RU" dirty="0" err="1" smtClean="0"/>
              <a:t>працьовитості</a:t>
            </a:r>
            <a:r>
              <a:rPr lang="ru-RU" dirty="0" smtClean="0"/>
              <a:t> </a:t>
            </a:r>
            <a:r>
              <a:rPr lang="ru-RU" dirty="0" err="1" smtClean="0"/>
              <a:t>молоді</a:t>
            </a:r>
            <a:r>
              <a:rPr lang="ru-RU" dirty="0" smtClean="0"/>
              <a:t>, </a:t>
            </a:r>
            <a:r>
              <a:rPr lang="ru-RU" dirty="0" err="1" smtClean="0"/>
              <a:t>вправності</a:t>
            </a:r>
            <a:r>
              <a:rPr lang="ru-RU" dirty="0" smtClean="0"/>
              <a:t> в </a:t>
            </a:r>
            <a:r>
              <a:rPr lang="ru-RU" dirty="0" err="1" smtClean="0"/>
              <a:t>роботі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праця</a:t>
            </a:r>
            <a:r>
              <a:rPr lang="ru-RU" dirty="0" smtClean="0"/>
              <a:t> </a:t>
            </a:r>
            <a:r>
              <a:rPr lang="ru-RU" dirty="0" err="1" smtClean="0"/>
              <a:t>тоді</a:t>
            </a:r>
            <a:r>
              <a:rPr lang="ru-RU" dirty="0" smtClean="0"/>
              <a:t> </a:t>
            </a:r>
            <a:r>
              <a:rPr lang="ru-RU" dirty="0" err="1" smtClean="0"/>
              <a:t>корисна</a:t>
            </a:r>
            <a:r>
              <a:rPr lang="ru-RU" dirty="0" smtClean="0"/>
              <a:t>, коли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неї</a:t>
            </a:r>
            <a:r>
              <a:rPr lang="ru-RU" dirty="0" smtClean="0"/>
              <a:t> </a:t>
            </a:r>
            <a:r>
              <a:rPr lang="ru-RU" dirty="0" err="1" smtClean="0"/>
              <a:t>отримуєш</a:t>
            </a:r>
            <a:r>
              <a:rPr lang="ru-RU" dirty="0" smtClean="0"/>
              <a:t> </a:t>
            </a:r>
            <a:r>
              <a:rPr lang="ru-RU" dirty="0" err="1" smtClean="0"/>
              <a:t>задоволення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51115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Бесіда</a:t>
            </a:r>
            <a:r>
              <a:rPr lang="ru-RU" b="1" dirty="0" smtClean="0"/>
              <a:t> за </a:t>
            </a:r>
            <a:r>
              <a:rPr lang="ru-RU" b="1" dirty="0" err="1" smtClean="0"/>
              <a:t>змістом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00108"/>
            <a:ext cx="7933588" cy="5715040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err="1" smtClean="0"/>
              <a:t>Якими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уявляєте</a:t>
            </a:r>
            <a:r>
              <a:rPr lang="ru-RU" dirty="0" smtClean="0"/>
              <a:t> </a:t>
            </a:r>
            <a:r>
              <a:rPr lang="ru-RU" dirty="0" err="1" smtClean="0"/>
              <a:t>женців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свідчить</a:t>
            </a:r>
            <a:r>
              <a:rPr lang="ru-RU" dirty="0" smtClean="0"/>
              <a:t> про </a:t>
            </a:r>
            <a:r>
              <a:rPr lang="ru-RU" dirty="0" err="1" smtClean="0"/>
              <a:t>ставлення</a:t>
            </a:r>
            <a:r>
              <a:rPr lang="ru-RU" dirty="0" smtClean="0"/>
              <a:t> </a:t>
            </a:r>
            <a:r>
              <a:rPr lang="ru-RU" dirty="0" err="1" smtClean="0"/>
              <a:t>женців</a:t>
            </a:r>
            <a:r>
              <a:rPr lang="ru-RU" dirty="0" smtClean="0"/>
              <a:t> до </a:t>
            </a:r>
            <a:r>
              <a:rPr lang="ru-RU" dirty="0" err="1" smtClean="0"/>
              <a:t>роботи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Поясніть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Як </a:t>
            </a:r>
            <a:r>
              <a:rPr lang="ru-RU" dirty="0" err="1" smtClean="0"/>
              <a:t>зрозуміти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 </a:t>
            </a:r>
            <a:r>
              <a:rPr lang="ru-RU" dirty="0" err="1" smtClean="0"/>
              <a:t>женців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золоті</a:t>
            </a:r>
            <a:r>
              <a:rPr lang="ru-RU" dirty="0" smtClean="0"/>
              <a:t> </a:t>
            </a:r>
            <a:r>
              <a:rPr lang="ru-RU" dirty="0" err="1" smtClean="0"/>
              <a:t>серпи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 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споріднює</a:t>
            </a:r>
            <a:r>
              <a:rPr lang="ru-RU" dirty="0" smtClean="0"/>
              <a:t> </a:t>
            </a:r>
            <a:r>
              <a:rPr lang="ru-RU" dirty="0" err="1" smtClean="0"/>
              <a:t>цю</a:t>
            </a:r>
            <a:r>
              <a:rPr lang="ru-RU" dirty="0" smtClean="0"/>
              <a:t> </a:t>
            </a:r>
            <a:r>
              <a:rPr lang="ru-RU" dirty="0" err="1" smtClean="0"/>
              <a:t>поезію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твором</a:t>
            </a:r>
            <a:r>
              <a:rPr lang="ru-RU" dirty="0" smtClean="0"/>
              <a:t> «Маяло </a:t>
            </a:r>
            <a:r>
              <a:rPr lang="ru-RU" dirty="0" err="1" smtClean="0"/>
              <a:t>житечко</a:t>
            </a:r>
            <a:r>
              <a:rPr lang="ru-RU" dirty="0" smtClean="0"/>
              <a:t>, </a:t>
            </a:r>
            <a:r>
              <a:rPr lang="ru-RU" dirty="0" err="1" smtClean="0"/>
              <a:t>маяло</a:t>
            </a:r>
            <a:r>
              <a:rPr lang="ru-RU" dirty="0" smtClean="0"/>
              <a:t>»?</a:t>
            </a:r>
          </a:p>
          <a:p>
            <a:pPr lvl="0"/>
            <a:r>
              <a:rPr lang="ru-RU" dirty="0" smtClean="0"/>
              <a:t>У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особливість</a:t>
            </a:r>
            <a:r>
              <a:rPr lang="ru-RU" dirty="0" smtClean="0"/>
              <a:t> </a:t>
            </a:r>
            <a:r>
              <a:rPr lang="ru-RU" dirty="0" err="1" smtClean="0"/>
              <a:t>хліборобської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Як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ставитеся</a:t>
            </a:r>
            <a:r>
              <a:rPr lang="ru-RU" dirty="0" smtClean="0"/>
              <a:t> до </a:t>
            </a:r>
            <a:r>
              <a:rPr lang="ru-RU" dirty="0" err="1" smtClean="0"/>
              <a:t>хліба</a:t>
            </a:r>
            <a:r>
              <a:rPr lang="ru-RU" dirty="0" smtClean="0"/>
              <a:t>?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поважати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цінувати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Тест 1.</a:t>
            </a:r>
            <a:r>
              <a:rPr lang="ru-RU" b="1" dirty="0" smtClean="0"/>
              <a:t> «У </a:t>
            </a:r>
            <a:r>
              <a:rPr lang="ru-RU" b="1" dirty="0" err="1" smtClean="0"/>
              <a:t>ржі</a:t>
            </a:r>
            <a:r>
              <a:rPr lang="ru-RU" b="1" dirty="0" smtClean="0"/>
              <a:t> на </a:t>
            </a:r>
            <a:r>
              <a:rPr lang="ru-RU" b="1" dirty="0" err="1" smtClean="0"/>
              <a:t>межі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857232"/>
            <a:ext cx="7790712" cy="578647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У </a:t>
            </a:r>
            <a:r>
              <a:rPr lang="ru-RU" b="1" dirty="0" err="1" smtClean="0"/>
              <a:t>ржі</a:t>
            </a:r>
            <a:r>
              <a:rPr lang="ru-RU" b="1" dirty="0" smtClean="0"/>
              <a:t> на </a:t>
            </a:r>
            <a:r>
              <a:rPr lang="ru-RU" b="1" dirty="0" err="1" smtClean="0"/>
              <a:t>межі</a:t>
            </a:r>
            <a:r>
              <a:rPr lang="ru-RU" b="1" dirty="0" smtClean="0"/>
              <a:t> росла…</a:t>
            </a:r>
          </a:p>
          <a:p>
            <a:r>
              <a:rPr lang="ru-RU" dirty="0" smtClean="0"/>
              <a:t>а) береза;</a:t>
            </a:r>
            <a:br>
              <a:rPr lang="ru-RU" dirty="0" smtClean="0"/>
            </a:br>
            <a:r>
              <a:rPr lang="ru-RU" dirty="0" smtClean="0"/>
              <a:t>б) верба;</a:t>
            </a:r>
            <a:br>
              <a:rPr lang="ru-RU" dirty="0" smtClean="0"/>
            </a:br>
            <a:r>
              <a:rPr lang="ru-RU" dirty="0" smtClean="0"/>
              <a:t>в) вишня.</a:t>
            </a:r>
          </a:p>
          <a:p>
            <a:r>
              <a:rPr lang="ru-RU" dirty="0" smtClean="0"/>
              <a:t>2. </a:t>
            </a:r>
            <a:r>
              <a:rPr lang="ru-RU" b="1" dirty="0" smtClean="0"/>
              <a:t>Дерево, на </a:t>
            </a:r>
            <a:r>
              <a:rPr lang="ru-RU" b="1" dirty="0" err="1" smtClean="0"/>
              <a:t>якому</a:t>
            </a:r>
            <a:r>
              <a:rPr lang="ru-RU" b="1" dirty="0" smtClean="0"/>
              <a:t> </a:t>
            </a:r>
            <a:r>
              <a:rPr lang="ru-RU" b="1" dirty="0" err="1" smtClean="0"/>
              <a:t>сиділа</a:t>
            </a:r>
            <a:r>
              <a:rPr lang="ru-RU" b="1" dirty="0" smtClean="0"/>
              <a:t> русалка, </a:t>
            </a:r>
            <a:r>
              <a:rPr lang="ru-RU" b="1" dirty="0" err="1" smtClean="0"/>
              <a:t>було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високе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</a:t>
            </a:r>
            <a:r>
              <a:rPr lang="ru-RU" i="1" dirty="0" smtClean="0"/>
              <a:t> </a:t>
            </a:r>
            <a:r>
              <a:rPr lang="ru-RU" dirty="0" err="1" smtClean="0"/>
              <a:t>криве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гіллясте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</a:t>
            </a:r>
            <a:r>
              <a:rPr lang="ru-RU" b="1" dirty="0" err="1" smtClean="0"/>
              <a:t>Дівчат</a:t>
            </a:r>
            <a:r>
              <a:rPr lang="ru-RU" b="1" dirty="0" smtClean="0"/>
              <a:t> русалка </a:t>
            </a:r>
            <a:r>
              <a:rPr lang="ru-RU" b="1" dirty="0" err="1" smtClean="0"/>
              <a:t>називала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красунями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милими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подружками.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00042"/>
            <a:ext cx="7498080" cy="571504"/>
          </a:xfrm>
        </p:spPr>
        <p:txBody>
          <a:bodyPr>
            <a:normAutofit fontScale="90000"/>
          </a:bodyPr>
          <a:lstStyle/>
          <a:p>
            <a:r>
              <a:rPr lang="uk-UA" sz="4000" dirty="0" smtClean="0"/>
              <a:t>Тест 2.</a:t>
            </a:r>
            <a:r>
              <a:rPr lang="ru-RU" sz="4000" b="1" dirty="0" smtClean="0"/>
              <a:t> «Ой </a:t>
            </a:r>
            <a:r>
              <a:rPr lang="ru-RU" sz="4000" b="1" dirty="0" err="1" smtClean="0"/>
              <a:t>біжить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біжить</a:t>
            </a:r>
            <a:r>
              <a:rPr lang="ru-RU" sz="4000" b="1" dirty="0" smtClean="0"/>
              <a:t> мала </a:t>
            </a:r>
            <a:r>
              <a:rPr lang="ru-RU" sz="4000" b="1" dirty="0" err="1" smtClean="0"/>
              <a:t>дівчина</a:t>
            </a:r>
            <a:r>
              <a:rPr lang="ru-RU" sz="4000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8001024" cy="550072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1. </a:t>
            </a:r>
            <a:r>
              <a:rPr lang="ru-RU" b="1" dirty="0" err="1" smtClean="0"/>
              <a:t>Хто</a:t>
            </a:r>
            <a:r>
              <a:rPr lang="ru-RU" b="1" dirty="0" smtClean="0"/>
              <a:t> </a:t>
            </a:r>
            <a:r>
              <a:rPr lang="ru-RU" b="1" dirty="0" err="1" smtClean="0"/>
              <a:t>біг</a:t>
            </a:r>
            <a:r>
              <a:rPr lang="ru-RU" b="1" dirty="0" smtClean="0"/>
              <a:t> за малою </a:t>
            </a:r>
            <a:r>
              <a:rPr lang="ru-RU" b="1" dirty="0" err="1" smtClean="0"/>
              <a:t>дівчиною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Русалка;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незнайомець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хлопець-розбишака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b="1" dirty="0" smtClean="0"/>
              <a:t>Як </a:t>
            </a:r>
            <a:r>
              <a:rPr lang="ru-RU" b="1" dirty="0" err="1" smtClean="0"/>
              <a:t>було</a:t>
            </a:r>
            <a:r>
              <a:rPr lang="ru-RU" b="1" dirty="0" smtClean="0"/>
              <a:t> названо </a:t>
            </a:r>
            <a:r>
              <a:rPr lang="ru-RU" b="1" dirty="0" err="1" smtClean="0"/>
              <a:t>дівчину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Мудрою </a:t>
            </a:r>
            <a:r>
              <a:rPr lang="ru-RU" dirty="0" err="1" smtClean="0"/>
              <a:t>і</a:t>
            </a:r>
            <a:r>
              <a:rPr lang="ru-RU" dirty="0" smtClean="0"/>
              <a:t> красивою;</a:t>
            </a:r>
            <a:br>
              <a:rPr lang="ru-RU" dirty="0" smtClean="0"/>
            </a:br>
            <a:r>
              <a:rPr lang="ru-RU" dirty="0" smtClean="0"/>
              <a:t>б) красною панною;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чуйною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лагідною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</a:t>
            </a:r>
            <a:r>
              <a:rPr lang="ru-RU" b="1" dirty="0" err="1" smtClean="0"/>
              <a:t>Відповідю</a:t>
            </a:r>
            <a:r>
              <a:rPr lang="ru-RU" b="1" dirty="0" smtClean="0"/>
              <a:t> на </a:t>
            </a:r>
            <a:r>
              <a:rPr lang="ru-RU" b="1" dirty="0" err="1" smtClean="0"/>
              <a:t>завдання</a:t>
            </a:r>
            <a:r>
              <a:rPr lang="ru-RU" b="1" dirty="0" smtClean="0"/>
              <a:t> русалки </a:t>
            </a:r>
            <a:r>
              <a:rPr lang="ru-RU" b="1" dirty="0" err="1" smtClean="0"/>
              <a:t>є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країна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природа;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дівчина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</a:t>
            </a:r>
            <a:r>
              <a:rPr lang="ru-RU" b="1" dirty="0" err="1" smtClean="0"/>
              <a:t>Що</a:t>
            </a:r>
            <a:r>
              <a:rPr lang="ru-RU" b="1" dirty="0" smtClean="0"/>
              <a:t> вчинила русалка </a:t>
            </a:r>
            <a:r>
              <a:rPr lang="ru-RU" b="1" dirty="0" err="1" smtClean="0"/>
              <a:t>дівчині</a:t>
            </a:r>
            <a:r>
              <a:rPr lang="ru-RU" b="1" dirty="0" smtClean="0"/>
              <a:t> </a:t>
            </a:r>
            <a:r>
              <a:rPr lang="ru-RU" b="1" dirty="0" err="1" smtClean="0"/>
              <a:t>наприкінці</a:t>
            </a:r>
            <a:r>
              <a:rPr lang="ru-RU" b="1" dirty="0" smtClean="0"/>
              <a:t> </a:t>
            </a:r>
            <a:r>
              <a:rPr lang="ru-RU" b="1" dirty="0" err="1" smtClean="0"/>
              <a:t>твору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Забрала </a:t>
            </a:r>
            <a:r>
              <a:rPr lang="ru-RU" dirty="0" err="1" smtClean="0"/>
              <a:t>жити</a:t>
            </a:r>
            <a:r>
              <a:rPr lang="ru-RU" dirty="0" smtClean="0"/>
              <a:t> до себе;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залоскотала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повела до бору.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Тест 3.</a:t>
            </a:r>
            <a:r>
              <a:rPr lang="ru-RU" sz="4000" b="1" dirty="0" smtClean="0"/>
              <a:t> «Проведу я русалочки до бору»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507209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 </a:t>
            </a:r>
            <a:r>
              <a:rPr lang="ru-RU" b="1" dirty="0" err="1" smtClean="0"/>
              <a:t>Закінчіть</a:t>
            </a:r>
            <a:r>
              <a:rPr lang="ru-RU" b="1" dirty="0" smtClean="0"/>
              <a:t> думку: «Проведу я русалочки до бору, сама…»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піду</a:t>
            </a:r>
            <a:r>
              <a:rPr lang="ru-RU" dirty="0" smtClean="0"/>
              <a:t> </a:t>
            </a:r>
            <a:r>
              <a:rPr lang="ru-RU" dirty="0" err="1" smtClean="0"/>
              <a:t>жати</a:t>
            </a:r>
            <a:r>
              <a:rPr lang="ru-RU" dirty="0" smtClean="0"/>
              <a:t> в поле;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вернуся</a:t>
            </a:r>
            <a:r>
              <a:rPr lang="ru-RU" dirty="0" smtClean="0"/>
              <a:t> </a:t>
            </a:r>
            <a:r>
              <a:rPr lang="ru-RU" dirty="0" err="1" smtClean="0"/>
              <a:t>додому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наберу в </a:t>
            </a:r>
            <a:r>
              <a:rPr lang="ru-RU" dirty="0" err="1" smtClean="0"/>
              <a:t>колодязі</a:t>
            </a:r>
            <a:r>
              <a:rPr lang="ru-RU" dirty="0" smtClean="0"/>
              <a:t> воду.</a:t>
            </a:r>
          </a:p>
          <a:p>
            <a:r>
              <a:rPr lang="ru-RU" dirty="0" smtClean="0"/>
              <a:t>2. </a:t>
            </a:r>
            <a:r>
              <a:rPr lang="ru-RU" b="1" dirty="0" err="1" smtClean="0"/>
              <a:t>Русалочок</a:t>
            </a:r>
            <a:r>
              <a:rPr lang="ru-RU" b="1" dirty="0" smtClean="0"/>
              <a:t> проводили до бору, </a:t>
            </a:r>
            <a:r>
              <a:rPr lang="ru-RU" b="1" dirty="0" err="1" smtClean="0"/>
              <a:t>щоб</a:t>
            </a:r>
            <a:r>
              <a:rPr lang="ru-RU" b="1" dirty="0" smtClean="0"/>
              <a:t> вони…</a:t>
            </a:r>
          </a:p>
          <a:p>
            <a:r>
              <a:rPr lang="ru-RU" dirty="0" smtClean="0"/>
              <a:t>а) не приходили до людей;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назбирали</a:t>
            </a:r>
            <a:r>
              <a:rPr lang="ru-RU" dirty="0" smtClean="0"/>
              <a:t> на вечерю </a:t>
            </a:r>
            <a:r>
              <a:rPr lang="ru-RU" dirty="0" err="1" smtClean="0"/>
              <a:t>ягід</a:t>
            </a:r>
            <a:r>
              <a:rPr lang="ru-RU" dirty="0" smtClean="0"/>
              <a:t>, </a:t>
            </a:r>
            <a:r>
              <a:rPr lang="ru-RU" dirty="0" err="1" smtClean="0"/>
              <a:t>грибів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не забирали </a:t>
            </a:r>
            <a:r>
              <a:rPr lang="ru-RU" dirty="0" err="1" smtClean="0"/>
              <a:t>малих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Тест 4.</a:t>
            </a:r>
            <a:r>
              <a:rPr lang="ru-RU" b="1" dirty="0" smtClean="0"/>
              <a:t> «Заплету </a:t>
            </a:r>
            <a:r>
              <a:rPr lang="ru-RU" b="1" dirty="0" err="1" smtClean="0"/>
              <a:t>віночок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862150" cy="57150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Заплету </a:t>
            </a:r>
            <a:r>
              <a:rPr lang="ru-RU" b="1" dirty="0" err="1" smtClean="0"/>
              <a:t>віночок</a:t>
            </a:r>
            <a:r>
              <a:rPr lang="ru-RU" b="1" dirty="0" smtClean="0"/>
              <a:t>, </a:t>
            </a:r>
            <a:r>
              <a:rPr lang="ru-RU" b="1" dirty="0" err="1" smtClean="0"/>
              <a:t>заплету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квітчастий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шовковий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чарівний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b="1" dirty="0" err="1" smtClean="0"/>
              <a:t>Віночок</a:t>
            </a:r>
            <a:r>
              <a:rPr lang="ru-RU" b="1" dirty="0" smtClean="0"/>
              <a:t> плели </a:t>
            </a:r>
            <a:r>
              <a:rPr lang="ru-RU" b="1" dirty="0" err="1" smtClean="0"/>
              <a:t>дівчата</a:t>
            </a:r>
            <a:r>
              <a:rPr lang="ru-RU" b="1" dirty="0" smtClean="0"/>
              <a:t>,…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захищаючи</a:t>
            </a:r>
            <a:r>
              <a:rPr lang="ru-RU" dirty="0" smtClean="0"/>
              <a:t> себе </a:t>
            </a:r>
            <a:r>
              <a:rPr lang="ru-RU" dirty="0" err="1" smtClean="0"/>
              <a:t>від</a:t>
            </a:r>
            <a:r>
              <a:rPr lang="ru-RU" dirty="0" smtClean="0"/>
              <a:t> зла;</a:t>
            </a:r>
            <a:br>
              <a:rPr lang="ru-RU" dirty="0" smtClean="0"/>
            </a:br>
            <a:r>
              <a:rPr lang="ru-RU" dirty="0" smtClean="0"/>
              <a:t>б) на </a:t>
            </a:r>
            <a:r>
              <a:rPr lang="ru-RU" dirty="0" err="1" smtClean="0"/>
              <a:t>щастя</a:t>
            </a:r>
            <a:r>
              <a:rPr lang="ru-RU" dirty="0" smtClean="0"/>
              <a:t> та долю;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здоров’я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</a:t>
            </a:r>
            <a:r>
              <a:rPr lang="ru-RU" b="1" dirty="0" err="1" smtClean="0"/>
              <a:t>Щоб</a:t>
            </a:r>
            <a:r>
              <a:rPr lang="ru-RU" b="1" dirty="0" smtClean="0"/>
              <a:t> </a:t>
            </a:r>
            <a:r>
              <a:rPr lang="ru-RU" b="1" dirty="0" err="1" smtClean="0"/>
              <a:t>бажання</a:t>
            </a:r>
            <a:r>
              <a:rPr lang="ru-RU" b="1" dirty="0" smtClean="0"/>
              <a:t> </a:t>
            </a:r>
            <a:r>
              <a:rPr lang="ru-RU" b="1" dirty="0" err="1" smtClean="0"/>
              <a:t>дівчини</a:t>
            </a:r>
            <a:r>
              <a:rPr lang="ru-RU" b="1" dirty="0" smtClean="0"/>
              <a:t> </a:t>
            </a:r>
            <a:r>
              <a:rPr lang="ru-RU" b="1" dirty="0" err="1" smtClean="0"/>
              <a:t>здійснилося</a:t>
            </a:r>
            <a:r>
              <a:rPr lang="ru-RU" b="1" dirty="0" smtClean="0"/>
              <a:t>, </a:t>
            </a:r>
            <a:r>
              <a:rPr lang="ru-RU" b="1" dirty="0" err="1" smtClean="0"/>
              <a:t>віночок</a:t>
            </a:r>
            <a:r>
              <a:rPr lang="ru-RU" b="1" dirty="0" smtClean="0"/>
              <a:t> треба…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спалити</a:t>
            </a:r>
            <a:r>
              <a:rPr lang="ru-RU" dirty="0" smtClean="0"/>
              <a:t> на свято </a:t>
            </a:r>
            <a:r>
              <a:rPr lang="ru-RU" dirty="0" err="1" smtClean="0"/>
              <a:t>Івана</a:t>
            </a:r>
            <a:r>
              <a:rPr lang="ru-RU" dirty="0" smtClean="0"/>
              <a:t> Купала;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полити</a:t>
            </a:r>
            <a:r>
              <a:rPr lang="ru-RU" dirty="0" smtClean="0"/>
              <a:t> святою водою;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пустити</a:t>
            </a:r>
            <a:r>
              <a:rPr lang="ru-RU" dirty="0" smtClean="0"/>
              <a:t> на </a:t>
            </a:r>
            <a:r>
              <a:rPr lang="ru-RU" dirty="0" err="1" smtClean="0"/>
              <a:t>швидку</a:t>
            </a:r>
            <a:r>
              <a:rPr lang="ru-RU" dirty="0" smtClean="0"/>
              <a:t> воду.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Тест 5.</a:t>
            </a:r>
            <a:r>
              <a:rPr lang="ru-RU" b="1" dirty="0" smtClean="0"/>
              <a:t> «Ой </a:t>
            </a:r>
            <a:r>
              <a:rPr lang="ru-RU" b="1" dirty="0" err="1" smtClean="0"/>
              <a:t>вінку</a:t>
            </a:r>
            <a:r>
              <a:rPr lang="ru-RU" b="1" dirty="0" smtClean="0"/>
              <a:t>, </a:t>
            </a:r>
            <a:r>
              <a:rPr lang="ru-RU" b="1" dirty="0" err="1" smtClean="0"/>
              <a:t>мій</a:t>
            </a:r>
            <a:r>
              <a:rPr lang="ru-RU" b="1" dirty="0" smtClean="0"/>
              <a:t> </a:t>
            </a:r>
            <a:r>
              <a:rPr lang="ru-RU" b="1" dirty="0" err="1" smtClean="0"/>
              <a:t>вінку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714356"/>
            <a:ext cx="7790712" cy="592935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1. З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квітів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сплетений </a:t>
            </a:r>
            <a:r>
              <a:rPr lang="ru-RU" dirty="0" err="1" smtClean="0"/>
              <a:t>вінок</a:t>
            </a:r>
            <a:r>
              <a:rPr lang="ru-RU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Волошок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барвінку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ромашок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Скільки</a:t>
            </a:r>
            <a:r>
              <a:rPr lang="ru-RU" dirty="0" smtClean="0"/>
              <a:t> часу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витрачено</a:t>
            </a:r>
            <a:r>
              <a:rPr lang="ru-RU" dirty="0" smtClean="0"/>
              <a:t> молодицею, </a:t>
            </a:r>
            <a:r>
              <a:rPr lang="ru-RU" dirty="0" err="1" smtClean="0"/>
              <a:t>щоб</a:t>
            </a:r>
            <a:r>
              <a:rPr lang="ru-RU" dirty="0" smtClean="0"/>
              <a:t> сплести </a:t>
            </a:r>
            <a:r>
              <a:rPr lang="ru-RU" dirty="0" err="1" smtClean="0"/>
              <a:t>вінок</a:t>
            </a:r>
            <a:r>
              <a:rPr lang="ru-RU" dirty="0" smtClean="0"/>
              <a:t>?</a:t>
            </a:r>
          </a:p>
          <a:p>
            <a:r>
              <a:rPr lang="ru-RU" dirty="0" smtClean="0"/>
              <a:t>а) До </a:t>
            </a:r>
            <a:r>
              <a:rPr lang="ru-RU" dirty="0" err="1" smtClean="0"/>
              <a:t>вечора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цілу</a:t>
            </a:r>
            <a:r>
              <a:rPr lang="ru-RU" dirty="0" smtClean="0"/>
              <a:t> </a:t>
            </a:r>
            <a:r>
              <a:rPr lang="ru-RU" dirty="0" err="1" smtClean="0"/>
              <a:t>ніч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добу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На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кілочку</a:t>
            </a:r>
            <a:r>
              <a:rPr lang="ru-RU" dirty="0" smtClean="0"/>
              <a:t> </a:t>
            </a:r>
            <a:r>
              <a:rPr lang="ru-RU" dirty="0" err="1" smtClean="0"/>
              <a:t>висів</a:t>
            </a:r>
            <a:r>
              <a:rPr lang="ru-RU" dirty="0" smtClean="0"/>
              <a:t> </a:t>
            </a:r>
            <a:r>
              <a:rPr lang="ru-RU" dirty="0" err="1" smtClean="0"/>
              <a:t>вінок</a:t>
            </a:r>
            <a:r>
              <a:rPr lang="ru-RU" dirty="0" smtClean="0"/>
              <a:t>, сплетений </a:t>
            </a:r>
            <a:r>
              <a:rPr lang="ru-RU" dirty="0" err="1" smtClean="0"/>
              <a:t>дівчиною</a:t>
            </a:r>
            <a:r>
              <a:rPr lang="ru-RU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Дерев’яному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золотому;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залізному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Кому ж </a:t>
            </a:r>
            <a:r>
              <a:rPr lang="ru-RU" dirty="0" err="1" smtClean="0"/>
              <a:t>матінка</a:t>
            </a:r>
            <a:r>
              <a:rPr lang="ru-RU" dirty="0" smtClean="0"/>
              <a:t> </a:t>
            </a:r>
            <a:r>
              <a:rPr lang="ru-RU" dirty="0" err="1" smtClean="0"/>
              <a:t>віддала</a:t>
            </a:r>
            <a:r>
              <a:rPr lang="ru-RU" dirty="0" smtClean="0"/>
              <a:t> </a:t>
            </a:r>
            <a:r>
              <a:rPr lang="ru-RU" dirty="0" err="1" smtClean="0"/>
              <a:t>віночок</a:t>
            </a:r>
            <a:r>
              <a:rPr lang="ru-RU" dirty="0" smtClean="0"/>
              <a:t> </a:t>
            </a:r>
            <a:r>
              <a:rPr lang="ru-RU" dirty="0" err="1" smtClean="0"/>
              <a:t>дівчини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Кращому</a:t>
            </a:r>
            <a:r>
              <a:rPr lang="ru-RU" dirty="0" smtClean="0"/>
              <a:t> </a:t>
            </a:r>
            <a:r>
              <a:rPr lang="ru-RU" dirty="0" err="1" smtClean="0"/>
              <a:t>женцю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миленькому;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мужньому</a:t>
            </a:r>
            <a:r>
              <a:rPr lang="ru-RU" dirty="0" smtClean="0"/>
              <a:t> </a:t>
            </a:r>
            <a:r>
              <a:rPr lang="ru-RU" dirty="0" err="1" smtClean="0"/>
              <a:t>козаку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Тест 6.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«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Купайло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купайло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Де </a:t>
            </a:r>
            <a:r>
              <a:rPr lang="ru-RU" b="1" dirty="0" err="1" smtClean="0"/>
              <a:t>зимувало</a:t>
            </a:r>
            <a:r>
              <a:rPr lang="ru-RU" b="1" dirty="0" smtClean="0"/>
              <a:t> </a:t>
            </a:r>
            <a:r>
              <a:rPr lang="ru-RU" b="1" dirty="0" err="1" smtClean="0"/>
              <a:t>Купайло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У </a:t>
            </a:r>
            <a:r>
              <a:rPr lang="ru-RU" dirty="0" err="1" smtClean="0"/>
              <a:t>дуплі</a:t>
            </a:r>
            <a:r>
              <a:rPr lang="ru-RU" dirty="0" smtClean="0"/>
              <a:t> </a:t>
            </a:r>
            <a:r>
              <a:rPr lang="ru-RU" dirty="0" err="1" smtClean="0"/>
              <a:t>великої</a:t>
            </a:r>
            <a:r>
              <a:rPr lang="ru-RU" dirty="0" smtClean="0"/>
              <a:t> </a:t>
            </a:r>
            <a:r>
              <a:rPr lang="ru-RU" dirty="0" err="1" smtClean="0"/>
              <a:t>верби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лісі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глибокому</a:t>
            </a:r>
            <a:r>
              <a:rPr lang="ru-RU" dirty="0" smtClean="0"/>
              <a:t> </a:t>
            </a:r>
            <a:r>
              <a:rPr lang="ru-RU" dirty="0" err="1" smtClean="0"/>
              <a:t>озері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b="1" dirty="0" err="1" smtClean="0"/>
              <a:t>Ночувало</a:t>
            </a:r>
            <a:r>
              <a:rPr lang="ru-RU" b="1" dirty="0" smtClean="0"/>
              <a:t> </a:t>
            </a:r>
            <a:r>
              <a:rPr lang="ru-RU" b="1" dirty="0" err="1" smtClean="0"/>
              <a:t>Купайло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у </a:t>
            </a:r>
            <a:r>
              <a:rPr lang="ru-RU" dirty="0" err="1" smtClean="0"/>
              <a:t>стрісі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загоні</a:t>
            </a:r>
            <a:r>
              <a:rPr lang="ru-RU" dirty="0" smtClean="0"/>
              <a:t> для </a:t>
            </a:r>
            <a:r>
              <a:rPr lang="ru-RU" dirty="0" err="1" smtClean="0"/>
              <a:t>худоби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лохміттях</a:t>
            </a:r>
            <a:r>
              <a:rPr lang="ru-RU" dirty="0" smtClean="0"/>
              <a:t> на </a:t>
            </a:r>
            <a:r>
              <a:rPr lang="ru-RU" dirty="0" err="1" smtClean="0"/>
              <a:t>горищі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Тест 7.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«Маяло </a:t>
            </a:r>
            <a:r>
              <a:rPr lang="ru-RU" b="1" dirty="0" err="1" smtClean="0">
                <a:solidFill>
                  <a:srgbClr val="0070C0"/>
                </a:solidFill>
              </a:rPr>
              <a:t>житечко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маяло</a:t>
            </a:r>
            <a:r>
              <a:rPr lang="ru-RU" b="1" dirty="0" smtClean="0">
                <a:solidFill>
                  <a:srgbClr val="0070C0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862150" cy="531973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 </a:t>
            </a:r>
            <a:r>
              <a:rPr lang="ru-RU" b="1" dirty="0" err="1" smtClean="0"/>
              <a:t>Житечко</a:t>
            </a:r>
            <a:r>
              <a:rPr lang="ru-RU" b="1" dirty="0" smtClean="0"/>
              <a:t> маяло </a:t>
            </a:r>
            <a:r>
              <a:rPr lang="ru-RU" b="1" dirty="0" err="1" smtClean="0"/>
              <a:t>тоді</a:t>
            </a:r>
            <a:r>
              <a:rPr lang="ru-RU" b="1" dirty="0" smtClean="0"/>
              <a:t>, коли…</a:t>
            </a:r>
          </a:p>
          <a:p>
            <a:r>
              <a:rPr lang="ru-RU" dirty="0" smtClean="0"/>
              <a:t>а) у </a:t>
            </a:r>
            <a:r>
              <a:rPr lang="ru-RU" dirty="0" err="1" smtClean="0"/>
              <a:t>полі</a:t>
            </a:r>
            <a:r>
              <a:rPr lang="ru-RU" dirty="0" smtClean="0"/>
              <a:t> стояло;</a:t>
            </a:r>
            <a:br>
              <a:rPr lang="ru-RU" dirty="0" smtClean="0"/>
            </a:br>
            <a:r>
              <a:rPr lang="ru-RU" dirty="0" smtClean="0"/>
              <a:t>б) у </a:t>
            </a:r>
            <a:r>
              <a:rPr lang="ru-RU" dirty="0" err="1" smtClean="0"/>
              <a:t>стодолі</a:t>
            </a:r>
            <a:r>
              <a:rPr lang="ru-RU" dirty="0" smtClean="0"/>
              <a:t> лежало;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сонце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обігрівало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b="1" dirty="0" smtClean="0"/>
              <a:t>Кого </a:t>
            </a:r>
            <a:r>
              <a:rPr lang="ru-RU" b="1" dirty="0" err="1" smtClean="0"/>
              <a:t>запрошували</a:t>
            </a:r>
            <a:r>
              <a:rPr lang="ru-RU" b="1" dirty="0" smtClean="0"/>
              <a:t> на </a:t>
            </a:r>
            <a:r>
              <a:rPr lang="ru-RU" b="1" dirty="0" err="1" smtClean="0"/>
              <a:t>пиріжки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женців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прибирали жито;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Дівчат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готували</a:t>
            </a:r>
            <a:r>
              <a:rPr lang="ru-RU" dirty="0" smtClean="0"/>
              <a:t> </a:t>
            </a:r>
            <a:r>
              <a:rPr lang="ru-RU" dirty="0" err="1" smtClean="0"/>
              <a:t>їжу</a:t>
            </a:r>
            <a:r>
              <a:rPr lang="ru-RU" dirty="0" smtClean="0"/>
              <a:t> для </a:t>
            </a:r>
            <a:r>
              <a:rPr lang="ru-RU" dirty="0" err="1" smtClean="0"/>
              <a:t>колгоспників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в) пана-господаря </a:t>
            </a:r>
            <a:r>
              <a:rPr lang="ru-RU" dirty="0" err="1" smtClean="0"/>
              <a:t>житнього</a:t>
            </a:r>
            <a:r>
              <a:rPr lang="ru-RU" dirty="0" smtClean="0"/>
              <a:t> поля;</a:t>
            </a:r>
          </a:p>
          <a:p>
            <a:r>
              <a:rPr lang="ru-RU" dirty="0" smtClean="0"/>
              <a:t>3.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котилося</a:t>
            </a:r>
            <a:r>
              <a:rPr lang="ru-RU" b="1" dirty="0" smtClean="0"/>
              <a:t> по </a:t>
            </a:r>
            <a:r>
              <a:rPr lang="ru-RU" b="1" dirty="0" err="1" smtClean="0"/>
              <a:t>житньому</a:t>
            </a:r>
            <a:r>
              <a:rPr lang="ru-RU" b="1" dirty="0" smtClean="0"/>
              <a:t> полю?</a:t>
            </a:r>
          </a:p>
          <a:p>
            <a:r>
              <a:rPr lang="ru-RU" dirty="0" smtClean="0"/>
              <a:t>а) Суха трава;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футбольний</a:t>
            </a:r>
            <a:r>
              <a:rPr lang="ru-RU" dirty="0" smtClean="0"/>
              <a:t> </a:t>
            </a:r>
            <a:r>
              <a:rPr lang="ru-RU" dirty="0" err="1" smtClean="0"/>
              <a:t>м’яч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вінок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Тест 8.</a:t>
            </a:r>
            <a:r>
              <a:rPr lang="ru-RU" b="1" dirty="0" smtClean="0">
                <a:solidFill>
                  <a:srgbClr val="7030A0"/>
                </a:solidFill>
              </a:rPr>
              <a:t> «Там у </a:t>
            </a:r>
            <a:r>
              <a:rPr lang="ru-RU" b="1" dirty="0" err="1" smtClean="0">
                <a:solidFill>
                  <a:srgbClr val="7030A0"/>
                </a:solidFill>
              </a:rPr>
              <a:t>полі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криниченька</a:t>
            </a:r>
            <a:r>
              <a:rPr lang="ru-RU" b="1" dirty="0" smtClean="0">
                <a:solidFill>
                  <a:srgbClr val="7030A0"/>
                </a:solidFill>
              </a:rPr>
              <a:t>»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862150" cy="564360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серпи</a:t>
            </a:r>
            <a:r>
              <a:rPr lang="ru-RU" b="1" dirty="0" smtClean="0"/>
              <a:t> </a:t>
            </a:r>
            <a:r>
              <a:rPr lang="ru-RU" b="1" dirty="0" err="1" smtClean="0"/>
              <a:t>мали</a:t>
            </a:r>
            <a:r>
              <a:rPr lang="ru-RU" b="1" dirty="0" smtClean="0"/>
              <a:t> </a:t>
            </a:r>
            <a:r>
              <a:rPr lang="ru-RU" b="1" dirty="0" err="1" smtClean="0"/>
              <a:t>женчики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Сталеві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золоті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великі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b="1" dirty="0" err="1" smtClean="0"/>
              <a:t>Криниченька</a:t>
            </a:r>
            <a:r>
              <a:rPr lang="ru-RU" b="1" dirty="0" smtClean="0"/>
              <a:t> </a:t>
            </a:r>
            <a:r>
              <a:rPr lang="ru-RU" b="1" dirty="0" err="1" smtClean="0"/>
              <a:t>знаходилась</a:t>
            </a:r>
            <a:r>
              <a:rPr lang="ru-RU" b="1" dirty="0" smtClean="0"/>
              <a:t> </a:t>
            </a:r>
            <a:r>
              <a:rPr lang="ru-RU" b="1" dirty="0" err="1" smtClean="0"/>
              <a:t>навколо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зеленої</a:t>
            </a:r>
            <a:r>
              <a:rPr lang="ru-RU" dirty="0" smtClean="0"/>
              <a:t> </a:t>
            </a:r>
            <a:r>
              <a:rPr lang="ru-RU" dirty="0" err="1" smtClean="0"/>
              <a:t>діброви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пшениченьки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яворів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</a:t>
            </a:r>
            <a:r>
              <a:rPr lang="ru-RU" b="1" dirty="0" err="1" smtClean="0"/>
              <a:t>Хто</a:t>
            </a:r>
            <a:r>
              <a:rPr lang="ru-RU" b="1" dirty="0" smtClean="0"/>
              <a:t> жав </a:t>
            </a:r>
            <a:r>
              <a:rPr lang="ru-RU" b="1" dirty="0" err="1" smtClean="0"/>
              <a:t>пшениченьку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Кріпаки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старці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хлопці</a:t>
            </a:r>
            <a:r>
              <a:rPr lang="ru-RU" dirty="0" smtClean="0"/>
              <a:t> та </a:t>
            </a:r>
            <a:r>
              <a:rPr lang="ru-RU" dirty="0" err="1" smtClean="0"/>
              <a:t>дівчата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257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Ключ до тестів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435608" y="1071546"/>
            <a:ext cx="3657600" cy="5500726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Тест 1.</a:t>
            </a:r>
          </a:p>
          <a:p>
            <a:r>
              <a:rPr lang="uk-UA" dirty="0" smtClean="0"/>
              <a:t>1.а</a:t>
            </a:r>
          </a:p>
          <a:p>
            <a:r>
              <a:rPr lang="uk-UA" dirty="0" smtClean="0"/>
              <a:t>2.б</a:t>
            </a:r>
          </a:p>
          <a:p>
            <a:r>
              <a:rPr lang="uk-UA" dirty="0" smtClean="0"/>
              <a:t>3.в</a:t>
            </a:r>
          </a:p>
          <a:p>
            <a:r>
              <a:rPr lang="uk-UA" b="1" dirty="0" smtClean="0"/>
              <a:t>Тест 2.</a:t>
            </a:r>
          </a:p>
          <a:p>
            <a:r>
              <a:rPr lang="uk-UA" dirty="0" smtClean="0"/>
              <a:t>1.а</a:t>
            </a:r>
          </a:p>
          <a:p>
            <a:r>
              <a:rPr lang="uk-UA" dirty="0" smtClean="0"/>
              <a:t>2.б.</a:t>
            </a:r>
          </a:p>
          <a:p>
            <a:r>
              <a:rPr lang="uk-UA" dirty="0" smtClean="0"/>
              <a:t>3.в</a:t>
            </a:r>
          </a:p>
          <a:p>
            <a:r>
              <a:rPr lang="uk-UA" dirty="0" smtClean="0"/>
              <a:t>4.б</a:t>
            </a:r>
          </a:p>
          <a:p>
            <a:r>
              <a:rPr lang="uk-UA" b="1" dirty="0" smtClean="0"/>
              <a:t>Тест 3.</a:t>
            </a:r>
          </a:p>
          <a:p>
            <a:r>
              <a:rPr lang="uk-UA" dirty="0" smtClean="0"/>
              <a:t>1.б</a:t>
            </a:r>
          </a:p>
          <a:p>
            <a:r>
              <a:rPr lang="uk-UA" dirty="0" smtClean="0"/>
              <a:t>2.а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786182" y="928670"/>
            <a:ext cx="5072098" cy="5258770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Тест 4.                        Тест 7.</a:t>
            </a:r>
          </a:p>
          <a:p>
            <a:r>
              <a:rPr lang="uk-UA" dirty="0" smtClean="0"/>
              <a:t>1.б                                  1.а</a:t>
            </a:r>
          </a:p>
          <a:p>
            <a:r>
              <a:rPr lang="uk-UA" dirty="0" smtClean="0"/>
              <a:t>2.б                                  2.а</a:t>
            </a:r>
          </a:p>
          <a:p>
            <a:r>
              <a:rPr lang="uk-UA" dirty="0" smtClean="0"/>
              <a:t>3.в                                   </a:t>
            </a:r>
            <a:r>
              <a:rPr lang="uk-UA" dirty="0" err="1" smtClean="0"/>
              <a:t>3.в</a:t>
            </a:r>
            <a:endParaRPr lang="uk-UA" dirty="0" smtClean="0"/>
          </a:p>
          <a:p>
            <a:r>
              <a:rPr lang="uk-UA" b="1" dirty="0" smtClean="0"/>
              <a:t>Тест 5.                          Тест 8.</a:t>
            </a:r>
          </a:p>
          <a:p>
            <a:r>
              <a:rPr lang="uk-UA" dirty="0" smtClean="0"/>
              <a:t>1.б                                   </a:t>
            </a:r>
            <a:r>
              <a:rPr lang="uk-UA" dirty="0" err="1" smtClean="0"/>
              <a:t>1.б</a:t>
            </a:r>
            <a:endParaRPr lang="uk-UA" dirty="0" smtClean="0"/>
          </a:p>
          <a:p>
            <a:r>
              <a:rPr lang="uk-UA" dirty="0" smtClean="0"/>
              <a:t>2.а                                   2.б</a:t>
            </a:r>
          </a:p>
          <a:p>
            <a:r>
              <a:rPr lang="uk-UA" dirty="0" smtClean="0"/>
              <a:t>3.б                                    3.в</a:t>
            </a:r>
          </a:p>
          <a:p>
            <a:r>
              <a:rPr lang="uk-UA" dirty="0" smtClean="0"/>
              <a:t>4.б</a:t>
            </a:r>
          </a:p>
          <a:p>
            <a:r>
              <a:rPr lang="uk-UA" b="1" dirty="0" smtClean="0"/>
              <a:t>Тест 6.</a:t>
            </a:r>
          </a:p>
          <a:p>
            <a:r>
              <a:rPr lang="uk-UA" dirty="0" smtClean="0"/>
              <a:t>1.б</a:t>
            </a:r>
          </a:p>
          <a:p>
            <a:r>
              <a:rPr lang="uk-UA" dirty="0" smtClean="0"/>
              <a:t>2.а</a:t>
            </a:r>
          </a:p>
          <a:p>
            <a:endParaRPr lang="ru-RU" dirty="0"/>
          </a:p>
        </p:txBody>
      </p:sp>
      <p:pic>
        <p:nvPicPr>
          <p:cNvPr id="7" name="Рисунок 6" descr="1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3929066"/>
            <a:ext cx="2714644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Домашнє</a:t>
            </a:r>
            <a:r>
              <a:rPr lang="ru-RU" b="1" dirty="0" smtClean="0"/>
              <a:t> </a:t>
            </a:r>
            <a:r>
              <a:rPr lang="ru-RU" b="1" dirty="0" err="1" smtClean="0"/>
              <a:t>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Вивчити</a:t>
            </a:r>
            <a:r>
              <a:rPr lang="ru-RU" dirty="0" smtClean="0"/>
              <a:t> </a:t>
            </a:r>
            <a:r>
              <a:rPr lang="ru-RU" b="1" dirty="0" err="1" smtClean="0"/>
              <a:t>напам’ять</a:t>
            </a:r>
            <a:r>
              <a:rPr lang="ru-RU" dirty="0" smtClean="0"/>
              <a:t> </a:t>
            </a:r>
            <a:r>
              <a:rPr lang="ru-RU" dirty="0" err="1" smtClean="0"/>
              <a:t>обрядову</a:t>
            </a:r>
            <a:r>
              <a:rPr lang="ru-RU" dirty="0" smtClean="0"/>
              <a:t> </a:t>
            </a:r>
            <a:r>
              <a:rPr lang="ru-RU" dirty="0" err="1" smtClean="0"/>
              <a:t>поезію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літнього</a:t>
            </a:r>
            <a:r>
              <a:rPr lang="ru-RU" dirty="0" smtClean="0"/>
              <a:t> циклу (на </a:t>
            </a:r>
            <a:r>
              <a:rPr lang="ru-RU" dirty="0" err="1" smtClean="0"/>
              <a:t>вибір</a:t>
            </a:r>
            <a:r>
              <a:rPr lang="ru-RU" dirty="0" smtClean="0"/>
              <a:t>); </a:t>
            </a:r>
            <a:r>
              <a:rPr lang="ru-RU" dirty="0" err="1" smtClean="0"/>
              <a:t>підготувати</a:t>
            </a:r>
            <a:r>
              <a:rPr lang="ru-RU" dirty="0" smtClean="0"/>
              <a:t> </a:t>
            </a:r>
            <a:r>
              <a:rPr lang="ru-RU" dirty="0" err="1" smtClean="0"/>
              <a:t>розповідь</a:t>
            </a:r>
            <a:r>
              <a:rPr lang="ru-RU" dirty="0" smtClean="0"/>
              <a:t> про </a:t>
            </a:r>
            <a:r>
              <a:rPr lang="ru-RU" dirty="0" err="1" smtClean="0"/>
              <a:t>улюблене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зимове</a:t>
            </a:r>
            <a:r>
              <a:rPr lang="ru-RU" dirty="0" smtClean="0"/>
              <a:t> свято.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к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3071810"/>
            <a:ext cx="5715040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125</TotalTime>
  <Words>2192</Words>
  <Application>Microsoft Office PowerPoint</Application>
  <PresentationFormat>Экран (4:3)</PresentationFormat>
  <Paragraphs>201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Солнцестояние</vt:lpstr>
      <vt:lpstr>Тема:Пісні літнього календарного циклу. «У ржі на межі», «Ой біжить, біжить мала дівчина», «Проведу я русалочки до бору»; «Заплету віночок», «Ой вінку, мій вінку», «Купайло, Купайло»; «Маяло житечко, маяло», «Там у полі криниченька»  </vt:lpstr>
      <vt:lpstr>Актуалізація опорних знань</vt:lpstr>
      <vt:lpstr>Міні-конкурс «Кращий виконавець обрядової поезії весняного періоду». </vt:lpstr>
      <vt:lpstr>Літній цикл календарної обрядовості </vt:lpstr>
      <vt:lpstr>Початком святкувань літнього циклу можна вважати день Раю (Ураю, Ярія, згодом Юрія). </vt:lpstr>
      <vt:lpstr>Слайд 6</vt:lpstr>
      <vt:lpstr>Слайд 7</vt:lpstr>
      <vt:lpstr>Слайд 8</vt:lpstr>
      <vt:lpstr>Слайд 9</vt:lpstr>
      <vt:lpstr>Слайд 10</vt:lpstr>
      <vt:lpstr>Русальні пісні.</vt:lpstr>
      <vt:lpstr>Слайд 12</vt:lpstr>
      <vt:lpstr>Слайд 13</vt:lpstr>
      <vt:lpstr>«У ржі на межі».</vt:lpstr>
      <vt:lpstr>Опрацювання змісту твору за питаннями</vt:lpstr>
      <vt:lpstr>«Ой біжить, біжить дівчина».</vt:lpstr>
      <vt:lpstr>Аналізування змісту обрядової поезії за питаннями</vt:lpstr>
      <vt:lpstr>«Проведу я русалочки до бору».</vt:lpstr>
      <vt:lpstr>Обговорення змісту обрядової поезії за питаннями</vt:lpstr>
      <vt:lpstr>Купальські пісні</vt:lpstr>
      <vt:lpstr>Слайд 21</vt:lpstr>
      <vt:lpstr>. «Заплету віночок»</vt:lpstr>
      <vt:lpstr>Обговорення змісту твору за питаннями</vt:lpstr>
      <vt:lpstr>«Ой вінку, мій вінку».</vt:lpstr>
      <vt:lpstr>Обговорення змісту твору за питаннями</vt:lpstr>
      <vt:lpstr>«Купайло, купайло».</vt:lpstr>
      <vt:lpstr>Обговорення твору за питаннями</vt:lpstr>
      <vt:lpstr>Жниварські пісні</vt:lpstr>
      <vt:lpstr>«Маяло житечко, маяло».</vt:lpstr>
      <vt:lpstr>Опрацювання змісту твору за питаннями</vt:lpstr>
      <vt:lpstr>«Там у полі криниченька».</vt:lpstr>
      <vt:lpstr>Бесіда за змістом твору</vt:lpstr>
      <vt:lpstr>Тест 1. «У ржі на межі» </vt:lpstr>
      <vt:lpstr>Тест 2. «Ой біжить, біжить мала дівчина» </vt:lpstr>
      <vt:lpstr>Тест 3. «Проведу я русалочки до бору» </vt:lpstr>
      <vt:lpstr>Тест 4. «Заплету віночок» </vt:lpstr>
      <vt:lpstr>Тест 5. «Ой вінку, мій вінку» </vt:lpstr>
      <vt:lpstr>Тест 6. «Купайло, купайло» </vt:lpstr>
      <vt:lpstr>Тест 7. «Маяло житечко, маяло» </vt:lpstr>
      <vt:lpstr>Тест 8. «Там у полі криниченька» </vt:lpstr>
      <vt:lpstr>Ключ до тестів</vt:lpstr>
      <vt:lpstr>Домашнє завдання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Тема:Пісні літнього календарного циклу. «У ржі на межі», «Ой біжить, біжить мала дівчина», «Проведу я русалочки до бору»; «Заплету віночок», «Ой вінку, мій вінку», «Купайло, Купайло»; «Маяло житечко, маяло», «Там у полі криниченька»</dc:title>
  <dc:creator>Anatoly</dc:creator>
  <cp:lastModifiedBy>Alla</cp:lastModifiedBy>
  <cp:revision>14</cp:revision>
  <dcterms:created xsi:type="dcterms:W3CDTF">2016-09-11T09:11:23Z</dcterms:created>
  <dcterms:modified xsi:type="dcterms:W3CDTF">2018-08-06T11:26:23Z</dcterms:modified>
</cp:coreProperties>
</file>