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0BF55-923F-4A1E-AC8E-212AAD54158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30B091-9B7B-40FB-A4EF-9EC3D6ADBFCD}">
      <dgm:prSet phldrT="[Текст]"/>
      <dgm:spPr/>
      <dgm:t>
        <a:bodyPr/>
        <a:lstStyle/>
        <a:p>
          <a:r>
            <a:rPr lang="ru-RU"/>
            <a:t>Епос</a:t>
          </a:r>
        </a:p>
      </dgm:t>
    </dgm:pt>
    <dgm:pt modelId="{3848BC46-056C-4EC5-A90E-8C8B2830C8D9}" type="parTrans" cxnId="{89FCDD05-F00F-4E7A-B20B-3DEE8866427C}">
      <dgm:prSet/>
      <dgm:spPr/>
      <dgm:t>
        <a:bodyPr/>
        <a:lstStyle/>
        <a:p>
          <a:endParaRPr lang="ru-RU"/>
        </a:p>
      </dgm:t>
    </dgm:pt>
    <dgm:pt modelId="{F4974067-308E-4D61-91BF-93C95BA8733D}" type="sibTrans" cxnId="{89FCDD05-F00F-4E7A-B20B-3DEE8866427C}">
      <dgm:prSet/>
      <dgm:spPr/>
      <dgm:t>
        <a:bodyPr/>
        <a:lstStyle/>
        <a:p>
          <a:endParaRPr lang="ru-RU"/>
        </a:p>
      </dgm:t>
    </dgm:pt>
    <dgm:pt modelId="{56C78BAB-816B-4BBA-9B0F-9AB0988CBC2C}">
      <dgm:prSet phldrT="[Текст]"/>
      <dgm:spPr/>
      <dgm:t>
        <a:bodyPr/>
        <a:lstStyle/>
        <a:p>
          <a:r>
            <a:rPr lang="uk-UA"/>
            <a:t>казки, перекази, легенди, народні байки, анекдоти, усмішки</a:t>
          </a:r>
          <a:endParaRPr lang="ru-RU"/>
        </a:p>
      </dgm:t>
    </dgm:pt>
    <dgm:pt modelId="{C21E66B3-0B47-482B-A9E8-C7A25DEA996B}" type="parTrans" cxnId="{48045D19-1426-470E-BAE8-26380A0A4E4F}">
      <dgm:prSet/>
      <dgm:spPr/>
      <dgm:t>
        <a:bodyPr/>
        <a:lstStyle/>
        <a:p>
          <a:endParaRPr lang="ru-RU"/>
        </a:p>
      </dgm:t>
    </dgm:pt>
    <dgm:pt modelId="{1EF2068A-07FB-410D-83A2-15829CE2A018}" type="sibTrans" cxnId="{48045D19-1426-470E-BAE8-26380A0A4E4F}">
      <dgm:prSet/>
      <dgm:spPr/>
      <dgm:t>
        <a:bodyPr/>
        <a:lstStyle/>
        <a:p>
          <a:endParaRPr lang="ru-RU"/>
        </a:p>
      </dgm:t>
    </dgm:pt>
    <dgm:pt modelId="{757337AF-70C3-4409-AFED-B30F1A125EB3}">
      <dgm:prSet phldrT="[Текст]"/>
      <dgm:spPr/>
      <dgm:t>
        <a:bodyPr/>
        <a:lstStyle/>
        <a:p>
          <a:r>
            <a:rPr lang="ru-RU"/>
            <a:t>Лірика</a:t>
          </a:r>
        </a:p>
      </dgm:t>
    </dgm:pt>
    <dgm:pt modelId="{6967BF58-E135-4E81-965C-585323E619B6}" type="parTrans" cxnId="{BB21BE05-BB46-4EB2-BED7-D455DEBB67FA}">
      <dgm:prSet/>
      <dgm:spPr/>
      <dgm:t>
        <a:bodyPr/>
        <a:lstStyle/>
        <a:p>
          <a:endParaRPr lang="ru-RU"/>
        </a:p>
      </dgm:t>
    </dgm:pt>
    <dgm:pt modelId="{6CA4CD4C-D33F-413D-B4FA-717EC36C0B80}" type="sibTrans" cxnId="{BB21BE05-BB46-4EB2-BED7-D455DEBB67FA}">
      <dgm:prSet/>
      <dgm:spPr/>
      <dgm:t>
        <a:bodyPr/>
        <a:lstStyle/>
        <a:p>
          <a:endParaRPr lang="ru-RU"/>
        </a:p>
      </dgm:t>
    </dgm:pt>
    <dgm:pt modelId="{0183906D-9B48-4AEA-AAF7-4E58A350BD34}">
      <dgm:prSet phldrT="[Текст]"/>
      <dgm:spPr/>
      <dgm:t>
        <a:bodyPr/>
        <a:lstStyle/>
        <a:p>
          <a:r>
            <a:rPr lang="uk-UA"/>
            <a:t>пісні, малі фольклорні жанри</a:t>
          </a:r>
          <a:endParaRPr lang="ru-RU"/>
        </a:p>
      </dgm:t>
    </dgm:pt>
    <dgm:pt modelId="{F1289A3F-D315-4A45-B6D9-8F68676D6169}" type="parTrans" cxnId="{F0FD4B68-6DBA-4B7D-9118-A081E3BA28A1}">
      <dgm:prSet/>
      <dgm:spPr/>
      <dgm:t>
        <a:bodyPr/>
        <a:lstStyle/>
        <a:p>
          <a:endParaRPr lang="ru-RU"/>
        </a:p>
      </dgm:t>
    </dgm:pt>
    <dgm:pt modelId="{62EAC138-85A9-4ACD-A971-223142AFD448}" type="sibTrans" cxnId="{F0FD4B68-6DBA-4B7D-9118-A081E3BA28A1}">
      <dgm:prSet/>
      <dgm:spPr/>
      <dgm:t>
        <a:bodyPr/>
        <a:lstStyle/>
        <a:p>
          <a:endParaRPr lang="ru-RU"/>
        </a:p>
      </dgm:t>
    </dgm:pt>
    <dgm:pt modelId="{538F0540-11DF-401A-B357-3D83921B0334}">
      <dgm:prSet phldrT="[Текст]"/>
      <dgm:spPr/>
      <dgm:t>
        <a:bodyPr/>
        <a:lstStyle/>
        <a:p>
          <a:r>
            <a:rPr lang="ru-RU"/>
            <a:t>Драма</a:t>
          </a:r>
        </a:p>
      </dgm:t>
    </dgm:pt>
    <dgm:pt modelId="{E9DA639C-93A4-4B9B-A3D4-158512411B84}" type="parTrans" cxnId="{1AFB1018-476E-495A-AC8C-4DE8621F076C}">
      <dgm:prSet/>
      <dgm:spPr/>
      <dgm:t>
        <a:bodyPr/>
        <a:lstStyle/>
        <a:p>
          <a:endParaRPr lang="ru-RU"/>
        </a:p>
      </dgm:t>
    </dgm:pt>
    <dgm:pt modelId="{6516BAE9-EC68-4E9F-ACCC-71C9DA4F2EAB}" type="sibTrans" cxnId="{1AFB1018-476E-495A-AC8C-4DE8621F076C}">
      <dgm:prSet/>
      <dgm:spPr/>
      <dgm:t>
        <a:bodyPr/>
        <a:lstStyle/>
        <a:p>
          <a:endParaRPr lang="ru-RU"/>
        </a:p>
      </dgm:t>
    </dgm:pt>
    <dgm:pt modelId="{579F96D9-01BF-4681-92B6-332AD4A24E0B}">
      <dgm:prSet phldrT="[Текст]"/>
      <dgm:spPr/>
      <dgm:t>
        <a:bodyPr/>
        <a:lstStyle/>
        <a:p>
          <a:r>
            <a:rPr lang="uk-UA"/>
            <a:t>ігри, ігри-пісні, обряди, народні п’єси</a:t>
          </a:r>
          <a:endParaRPr lang="ru-RU"/>
        </a:p>
      </dgm:t>
    </dgm:pt>
    <dgm:pt modelId="{8504D3DD-5F1E-469E-94A7-AF9DCAFDBA81}" type="parTrans" cxnId="{11770D0C-FC3E-4F62-94F9-FF0BB45FDA66}">
      <dgm:prSet/>
      <dgm:spPr/>
      <dgm:t>
        <a:bodyPr/>
        <a:lstStyle/>
        <a:p>
          <a:endParaRPr lang="ru-RU"/>
        </a:p>
      </dgm:t>
    </dgm:pt>
    <dgm:pt modelId="{40C791A1-03A1-4249-92AD-DB81A9D59878}" type="sibTrans" cxnId="{11770D0C-FC3E-4F62-94F9-FF0BB45FDA66}">
      <dgm:prSet/>
      <dgm:spPr/>
      <dgm:t>
        <a:bodyPr/>
        <a:lstStyle/>
        <a:p>
          <a:endParaRPr lang="ru-RU"/>
        </a:p>
      </dgm:t>
    </dgm:pt>
    <dgm:pt modelId="{FEF0E5B6-BC8D-41C5-9820-3E20D0CF3463}" type="pres">
      <dgm:prSet presAssocID="{FFC0BF55-923F-4A1E-AC8E-212AAD54158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6454A3-58AD-4FAB-913C-38D764B7B625}" type="pres">
      <dgm:prSet presAssocID="{FA30B091-9B7B-40FB-A4EF-9EC3D6ADBFCD}" presName="comp" presStyleCnt="0"/>
      <dgm:spPr/>
    </dgm:pt>
    <dgm:pt modelId="{D53FC1BF-9B95-4241-91E5-466816B7B18F}" type="pres">
      <dgm:prSet presAssocID="{FA30B091-9B7B-40FB-A4EF-9EC3D6ADBFCD}" presName="box" presStyleLbl="node1" presStyleIdx="0" presStyleCnt="3"/>
      <dgm:spPr/>
      <dgm:t>
        <a:bodyPr/>
        <a:lstStyle/>
        <a:p>
          <a:endParaRPr lang="ru-RU"/>
        </a:p>
      </dgm:t>
    </dgm:pt>
    <dgm:pt modelId="{BA7EA8A4-9E23-459C-A108-3C66CE935E22}" type="pres">
      <dgm:prSet presAssocID="{FA30B091-9B7B-40FB-A4EF-9EC3D6ADBFCD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9E8AB68-A5C2-4BE7-BB9E-506E0AD6EEEA}" type="pres">
      <dgm:prSet presAssocID="{FA30B091-9B7B-40FB-A4EF-9EC3D6ADBFCD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E7379-1C21-4894-B193-77AB24998BC0}" type="pres">
      <dgm:prSet presAssocID="{F4974067-308E-4D61-91BF-93C95BA8733D}" presName="spacer" presStyleCnt="0"/>
      <dgm:spPr/>
    </dgm:pt>
    <dgm:pt modelId="{FC824F0A-DA42-419B-BA58-BEA50C41146E}" type="pres">
      <dgm:prSet presAssocID="{757337AF-70C3-4409-AFED-B30F1A125EB3}" presName="comp" presStyleCnt="0"/>
      <dgm:spPr/>
    </dgm:pt>
    <dgm:pt modelId="{15BF580E-7901-4F73-8DF5-1CB872965DA7}" type="pres">
      <dgm:prSet presAssocID="{757337AF-70C3-4409-AFED-B30F1A125EB3}" presName="box" presStyleLbl="node1" presStyleIdx="1" presStyleCnt="3"/>
      <dgm:spPr/>
      <dgm:t>
        <a:bodyPr/>
        <a:lstStyle/>
        <a:p>
          <a:endParaRPr lang="ru-RU"/>
        </a:p>
      </dgm:t>
    </dgm:pt>
    <dgm:pt modelId="{67FA58C4-0A2A-47D2-8E92-9B66C4666E85}" type="pres">
      <dgm:prSet presAssocID="{757337AF-70C3-4409-AFED-B30F1A125EB3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E5B39EA-9C4A-4892-8BBD-48EFB6BA9BAC}" type="pres">
      <dgm:prSet presAssocID="{757337AF-70C3-4409-AFED-B30F1A125EB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3C11A-B308-404E-8624-34F48C8230AA}" type="pres">
      <dgm:prSet presAssocID="{6CA4CD4C-D33F-413D-B4FA-717EC36C0B80}" presName="spacer" presStyleCnt="0"/>
      <dgm:spPr/>
    </dgm:pt>
    <dgm:pt modelId="{3E5304F0-9C59-4CE0-8470-BC04740FB54F}" type="pres">
      <dgm:prSet presAssocID="{538F0540-11DF-401A-B357-3D83921B0334}" presName="comp" presStyleCnt="0"/>
      <dgm:spPr/>
    </dgm:pt>
    <dgm:pt modelId="{487E7DC2-4458-43B0-90A0-35926C88AFB6}" type="pres">
      <dgm:prSet presAssocID="{538F0540-11DF-401A-B357-3D83921B0334}" presName="box" presStyleLbl="node1" presStyleIdx="2" presStyleCnt="3"/>
      <dgm:spPr/>
      <dgm:t>
        <a:bodyPr/>
        <a:lstStyle/>
        <a:p>
          <a:endParaRPr lang="ru-RU"/>
        </a:p>
      </dgm:t>
    </dgm:pt>
    <dgm:pt modelId="{E44205A4-602D-4838-BCD4-2BBE6C970A04}" type="pres">
      <dgm:prSet presAssocID="{538F0540-11DF-401A-B357-3D83921B0334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9D2E51B-8ECF-4D76-A1B9-BA317463AEAE}" type="pres">
      <dgm:prSet presAssocID="{538F0540-11DF-401A-B357-3D83921B033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40A66E-7AD7-40C2-812D-D9873A242B7E}" type="presOf" srcId="{579F96D9-01BF-4681-92B6-332AD4A24E0B}" destId="{487E7DC2-4458-43B0-90A0-35926C88AFB6}" srcOrd="0" destOrd="1" presId="urn:microsoft.com/office/officeart/2005/8/layout/vList4"/>
    <dgm:cxn modelId="{89FCDD05-F00F-4E7A-B20B-3DEE8866427C}" srcId="{FFC0BF55-923F-4A1E-AC8E-212AAD54158C}" destId="{FA30B091-9B7B-40FB-A4EF-9EC3D6ADBFCD}" srcOrd="0" destOrd="0" parTransId="{3848BC46-056C-4EC5-A90E-8C8B2830C8D9}" sibTransId="{F4974067-308E-4D61-91BF-93C95BA8733D}"/>
    <dgm:cxn modelId="{90C6AD21-8EB4-462E-A9CC-E82323E00953}" type="presOf" srcId="{56C78BAB-816B-4BBA-9B0F-9AB0988CBC2C}" destId="{D53FC1BF-9B95-4241-91E5-466816B7B18F}" srcOrd="0" destOrd="1" presId="urn:microsoft.com/office/officeart/2005/8/layout/vList4"/>
    <dgm:cxn modelId="{48045D19-1426-470E-BAE8-26380A0A4E4F}" srcId="{FA30B091-9B7B-40FB-A4EF-9EC3D6ADBFCD}" destId="{56C78BAB-816B-4BBA-9B0F-9AB0988CBC2C}" srcOrd="0" destOrd="0" parTransId="{C21E66B3-0B47-482B-A9E8-C7A25DEA996B}" sibTransId="{1EF2068A-07FB-410D-83A2-15829CE2A018}"/>
    <dgm:cxn modelId="{82E5567D-667F-4E72-9906-D39C0D0BF3C0}" type="presOf" srcId="{0183906D-9B48-4AEA-AAF7-4E58A350BD34}" destId="{15BF580E-7901-4F73-8DF5-1CB872965DA7}" srcOrd="0" destOrd="1" presId="urn:microsoft.com/office/officeart/2005/8/layout/vList4"/>
    <dgm:cxn modelId="{D898B410-2D78-4C32-8A45-91D2CD6C742E}" type="presOf" srcId="{56C78BAB-816B-4BBA-9B0F-9AB0988CBC2C}" destId="{59E8AB68-A5C2-4BE7-BB9E-506E0AD6EEEA}" srcOrd="1" destOrd="1" presId="urn:microsoft.com/office/officeart/2005/8/layout/vList4"/>
    <dgm:cxn modelId="{534142D9-EF26-491A-BA54-1D86BD7530D6}" type="presOf" srcId="{538F0540-11DF-401A-B357-3D83921B0334}" destId="{487E7DC2-4458-43B0-90A0-35926C88AFB6}" srcOrd="0" destOrd="0" presId="urn:microsoft.com/office/officeart/2005/8/layout/vList4"/>
    <dgm:cxn modelId="{11770D0C-FC3E-4F62-94F9-FF0BB45FDA66}" srcId="{538F0540-11DF-401A-B357-3D83921B0334}" destId="{579F96D9-01BF-4681-92B6-332AD4A24E0B}" srcOrd="0" destOrd="0" parTransId="{8504D3DD-5F1E-469E-94A7-AF9DCAFDBA81}" sibTransId="{40C791A1-03A1-4249-92AD-DB81A9D59878}"/>
    <dgm:cxn modelId="{2F37CAEC-623D-447E-B08A-2925C9E43D41}" type="presOf" srcId="{FFC0BF55-923F-4A1E-AC8E-212AAD54158C}" destId="{FEF0E5B6-BC8D-41C5-9820-3E20D0CF3463}" srcOrd="0" destOrd="0" presId="urn:microsoft.com/office/officeart/2005/8/layout/vList4"/>
    <dgm:cxn modelId="{8819A03B-6590-4DC9-BF7E-B84909B6CF85}" type="presOf" srcId="{538F0540-11DF-401A-B357-3D83921B0334}" destId="{99D2E51B-8ECF-4D76-A1B9-BA317463AEAE}" srcOrd="1" destOrd="0" presId="urn:microsoft.com/office/officeart/2005/8/layout/vList4"/>
    <dgm:cxn modelId="{F0FD4B68-6DBA-4B7D-9118-A081E3BA28A1}" srcId="{757337AF-70C3-4409-AFED-B30F1A125EB3}" destId="{0183906D-9B48-4AEA-AAF7-4E58A350BD34}" srcOrd="0" destOrd="0" parTransId="{F1289A3F-D315-4A45-B6D9-8F68676D6169}" sibTransId="{62EAC138-85A9-4ACD-A971-223142AFD448}"/>
    <dgm:cxn modelId="{4EB1E261-DDC1-4C5C-B7E3-F21256EBAADE}" type="presOf" srcId="{0183906D-9B48-4AEA-AAF7-4E58A350BD34}" destId="{BE5B39EA-9C4A-4892-8BBD-48EFB6BA9BAC}" srcOrd="1" destOrd="1" presId="urn:microsoft.com/office/officeart/2005/8/layout/vList4"/>
    <dgm:cxn modelId="{95F20625-4A32-4F24-B947-597264D0E870}" type="presOf" srcId="{FA30B091-9B7B-40FB-A4EF-9EC3D6ADBFCD}" destId="{D53FC1BF-9B95-4241-91E5-466816B7B18F}" srcOrd="0" destOrd="0" presId="urn:microsoft.com/office/officeart/2005/8/layout/vList4"/>
    <dgm:cxn modelId="{42F85AAB-E964-4376-89C5-5A5D1198F642}" type="presOf" srcId="{757337AF-70C3-4409-AFED-B30F1A125EB3}" destId="{15BF580E-7901-4F73-8DF5-1CB872965DA7}" srcOrd="0" destOrd="0" presId="urn:microsoft.com/office/officeart/2005/8/layout/vList4"/>
    <dgm:cxn modelId="{CED41279-B289-4575-9442-CD47F89C20B5}" type="presOf" srcId="{FA30B091-9B7B-40FB-A4EF-9EC3D6ADBFCD}" destId="{59E8AB68-A5C2-4BE7-BB9E-506E0AD6EEEA}" srcOrd="1" destOrd="0" presId="urn:microsoft.com/office/officeart/2005/8/layout/vList4"/>
    <dgm:cxn modelId="{1AFB1018-476E-495A-AC8C-4DE8621F076C}" srcId="{FFC0BF55-923F-4A1E-AC8E-212AAD54158C}" destId="{538F0540-11DF-401A-B357-3D83921B0334}" srcOrd="2" destOrd="0" parTransId="{E9DA639C-93A4-4B9B-A3D4-158512411B84}" sibTransId="{6516BAE9-EC68-4E9F-ACCC-71C9DA4F2EAB}"/>
    <dgm:cxn modelId="{E31C9F0A-BB7C-459C-AF59-76DE1D56F77E}" type="presOf" srcId="{757337AF-70C3-4409-AFED-B30F1A125EB3}" destId="{BE5B39EA-9C4A-4892-8BBD-48EFB6BA9BAC}" srcOrd="1" destOrd="0" presId="urn:microsoft.com/office/officeart/2005/8/layout/vList4"/>
    <dgm:cxn modelId="{BB21BE05-BB46-4EB2-BED7-D455DEBB67FA}" srcId="{FFC0BF55-923F-4A1E-AC8E-212AAD54158C}" destId="{757337AF-70C3-4409-AFED-B30F1A125EB3}" srcOrd="1" destOrd="0" parTransId="{6967BF58-E135-4E81-965C-585323E619B6}" sibTransId="{6CA4CD4C-D33F-413D-B4FA-717EC36C0B80}"/>
    <dgm:cxn modelId="{70AB348F-0D62-4B2B-BA9C-EEB7C26E64B8}" type="presOf" srcId="{579F96D9-01BF-4681-92B6-332AD4A24E0B}" destId="{99D2E51B-8ECF-4D76-A1B9-BA317463AEAE}" srcOrd="1" destOrd="1" presId="urn:microsoft.com/office/officeart/2005/8/layout/vList4"/>
    <dgm:cxn modelId="{9C29E0E8-6261-4F2B-8F46-4A812FD09490}" type="presParOf" srcId="{FEF0E5B6-BC8D-41C5-9820-3E20D0CF3463}" destId="{E26454A3-58AD-4FAB-913C-38D764B7B625}" srcOrd="0" destOrd="0" presId="urn:microsoft.com/office/officeart/2005/8/layout/vList4"/>
    <dgm:cxn modelId="{0E0D1023-ACB5-4DB3-BC8F-77EF8E04851B}" type="presParOf" srcId="{E26454A3-58AD-4FAB-913C-38D764B7B625}" destId="{D53FC1BF-9B95-4241-91E5-466816B7B18F}" srcOrd="0" destOrd="0" presId="urn:microsoft.com/office/officeart/2005/8/layout/vList4"/>
    <dgm:cxn modelId="{B177E5CA-5532-4BBE-8965-0823EE4FC112}" type="presParOf" srcId="{E26454A3-58AD-4FAB-913C-38D764B7B625}" destId="{BA7EA8A4-9E23-459C-A108-3C66CE935E22}" srcOrd="1" destOrd="0" presId="urn:microsoft.com/office/officeart/2005/8/layout/vList4"/>
    <dgm:cxn modelId="{6932596C-C1A3-4770-B340-D71ED26A3B5C}" type="presParOf" srcId="{E26454A3-58AD-4FAB-913C-38D764B7B625}" destId="{59E8AB68-A5C2-4BE7-BB9E-506E0AD6EEEA}" srcOrd="2" destOrd="0" presId="urn:microsoft.com/office/officeart/2005/8/layout/vList4"/>
    <dgm:cxn modelId="{4FE242A9-AE70-42FE-8AED-55C52589D44A}" type="presParOf" srcId="{FEF0E5B6-BC8D-41C5-9820-3E20D0CF3463}" destId="{DEDE7379-1C21-4894-B193-77AB24998BC0}" srcOrd="1" destOrd="0" presId="urn:microsoft.com/office/officeart/2005/8/layout/vList4"/>
    <dgm:cxn modelId="{2EBBEA6A-80CA-42B2-991E-3695492FB94F}" type="presParOf" srcId="{FEF0E5B6-BC8D-41C5-9820-3E20D0CF3463}" destId="{FC824F0A-DA42-419B-BA58-BEA50C41146E}" srcOrd="2" destOrd="0" presId="urn:microsoft.com/office/officeart/2005/8/layout/vList4"/>
    <dgm:cxn modelId="{A1D3596F-E382-4A65-8258-3159BFBD436D}" type="presParOf" srcId="{FC824F0A-DA42-419B-BA58-BEA50C41146E}" destId="{15BF580E-7901-4F73-8DF5-1CB872965DA7}" srcOrd="0" destOrd="0" presId="urn:microsoft.com/office/officeart/2005/8/layout/vList4"/>
    <dgm:cxn modelId="{E18393C8-00CC-4880-8851-ED74E7CAFEA9}" type="presParOf" srcId="{FC824F0A-DA42-419B-BA58-BEA50C41146E}" destId="{67FA58C4-0A2A-47D2-8E92-9B66C4666E85}" srcOrd="1" destOrd="0" presId="urn:microsoft.com/office/officeart/2005/8/layout/vList4"/>
    <dgm:cxn modelId="{CBA47941-D2DD-4AD7-8E5C-4F9326E6B724}" type="presParOf" srcId="{FC824F0A-DA42-419B-BA58-BEA50C41146E}" destId="{BE5B39EA-9C4A-4892-8BBD-48EFB6BA9BAC}" srcOrd="2" destOrd="0" presId="urn:microsoft.com/office/officeart/2005/8/layout/vList4"/>
    <dgm:cxn modelId="{A6CD26F1-4AAF-4298-AC9C-E6564F6406BB}" type="presParOf" srcId="{FEF0E5B6-BC8D-41C5-9820-3E20D0CF3463}" destId="{3303C11A-B308-404E-8624-34F48C8230AA}" srcOrd="3" destOrd="0" presId="urn:microsoft.com/office/officeart/2005/8/layout/vList4"/>
    <dgm:cxn modelId="{638ECA21-1C90-41C6-89E2-DA6404C6990B}" type="presParOf" srcId="{FEF0E5B6-BC8D-41C5-9820-3E20D0CF3463}" destId="{3E5304F0-9C59-4CE0-8470-BC04740FB54F}" srcOrd="4" destOrd="0" presId="urn:microsoft.com/office/officeart/2005/8/layout/vList4"/>
    <dgm:cxn modelId="{A649FBF4-D3A6-45D9-A991-B7DC04D3F1BA}" type="presParOf" srcId="{3E5304F0-9C59-4CE0-8470-BC04740FB54F}" destId="{487E7DC2-4458-43B0-90A0-35926C88AFB6}" srcOrd="0" destOrd="0" presId="urn:microsoft.com/office/officeart/2005/8/layout/vList4"/>
    <dgm:cxn modelId="{11D7BA3C-C2C5-43C0-A8AA-33B5D600A61D}" type="presParOf" srcId="{3E5304F0-9C59-4CE0-8470-BC04740FB54F}" destId="{E44205A4-602D-4838-BCD4-2BBE6C970A04}" srcOrd="1" destOrd="0" presId="urn:microsoft.com/office/officeart/2005/8/layout/vList4"/>
    <dgm:cxn modelId="{DD7ED718-85FA-47EF-AE75-093F29EEFA5F}" type="presParOf" srcId="{3E5304F0-9C59-4CE0-8470-BC04740FB54F}" destId="{99D2E51B-8ECF-4D76-A1B9-BA317463AEA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3FC1BF-9B95-4241-91E5-466816B7B18F}">
      <dsp:nvSpPr>
        <dsp:cNvPr id="0" name=""/>
        <dsp:cNvSpPr/>
      </dsp:nvSpPr>
      <dsp:spPr>
        <a:xfrm>
          <a:off x="0" y="0"/>
          <a:ext cx="8229600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Епос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kern="1200"/>
            <a:t>казки, перекази, легенди, народні байки, анекдоти, усмішки</a:t>
          </a:r>
          <a:endParaRPr lang="ru-RU" sz="2200" kern="1200"/>
        </a:p>
      </dsp:txBody>
      <dsp:txXfrm>
        <a:off x="1788794" y="0"/>
        <a:ext cx="6440805" cy="1428749"/>
      </dsp:txXfrm>
    </dsp:sp>
    <dsp:sp modelId="{BA7EA8A4-9E23-459C-A108-3C66CE935E22}">
      <dsp:nvSpPr>
        <dsp:cNvPr id="0" name=""/>
        <dsp:cNvSpPr/>
      </dsp:nvSpPr>
      <dsp:spPr>
        <a:xfrm>
          <a:off x="142875" y="142875"/>
          <a:ext cx="1645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F580E-7901-4F73-8DF5-1CB872965DA7}">
      <dsp:nvSpPr>
        <dsp:cNvPr id="0" name=""/>
        <dsp:cNvSpPr/>
      </dsp:nvSpPr>
      <dsp:spPr>
        <a:xfrm>
          <a:off x="0" y="1571624"/>
          <a:ext cx="8229600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Лірика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kern="1200"/>
            <a:t>пісні, малі фольклорні жанри</a:t>
          </a:r>
          <a:endParaRPr lang="ru-RU" sz="2200" kern="1200"/>
        </a:p>
      </dsp:txBody>
      <dsp:txXfrm>
        <a:off x="1788794" y="1571624"/>
        <a:ext cx="6440805" cy="1428749"/>
      </dsp:txXfrm>
    </dsp:sp>
    <dsp:sp modelId="{67FA58C4-0A2A-47D2-8E92-9B66C4666E85}">
      <dsp:nvSpPr>
        <dsp:cNvPr id="0" name=""/>
        <dsp:cNvSpPr/>
      </dsp:nvSpPr>
      <dsp:spPr>
        <a:xfrm>
          <a:off x="142875" y="1714499"/>
          <a:ext cx="1645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E7DC2-4458-43B0-90A0-35926C88AFB6}">
      <dsp:nvSpPr>
        <dsp:cNvPr id="0" name=""/>
        <dsp:cNvSpPr/>
      </dsp:nvSpPr>
      <dsp:spPr>
        <a:xfrm>
          <a:off x="0" y="3143249"/>
          <a:ext cx="8229600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Драма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kern="1200"/>
            <a:t>ігри, ігри-пісні, обряди, народні п’єси</a:t>
          </a:r>
          <a:endParaRPr lang="ru-RU" sz="2200" kern="1200"/>
        </a:p>
      </dsp:txBody>
      <dsp:txXfrm>
        <a:off x="1788794" y="3143249"/>
        <a:ext cx="6440805" cy="1428749"/>
      </dsp:txXfrm>
    </dsp:sp>
    <dsp:sp modelId="{E44205A4-602D-4838-BCD4-2BBE6C970A04}">
      <dsp:nvSpPr>
        <dsp:cNvPr id="0" name=""/>
        <dsp:cNvSpPr/>
      </dsp:nvSpPr>
      <dsp:spPr>
        <a:xfrm>
          <a:off x="142875" y="3286124"/>
          <a:ext cx="1645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99032"/>
          </a:xfr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Календарно - обрядова </a:t>
            </a:r>
            <a:r>
              <a:rPr lang="uk-UA" sz="2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пісня, її різновиди.</a:t>
            </a:r>
            <a: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 descr="C:\Users\User\Downloads\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1882775"/>
            <a:ext cx="4572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44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uk-UA" sz="2200" b="1" i="1" dirty="0" smtClean="0"/>
              <a:t>Фольклор </a:t>
            </a:r>
            <a:r>
              <a:rPr lang="uk-UA" sz="2200" i="1" dirty="0" smtClean="0"/>
              <a:t>– </a:t>
            </a:r>
            <a:r>
              <a:rPr lang="ru-RU" sz="2200" i="1" dirty="0" err="1" smtClean="0"/>
              <a:t>словесн</a:t>
            </a:r>
            <a:r>
              <a:rPr lang="uk-UA" sz="2200" i="1" dirty="0" smtClean="0"/>
              <a:t>а </a:t>
            </a:r>
            <a:r>
              <a:rPr lang="ru-RU" sz="2200" i="1" dirty="0" err="1" smtClean="0"/>
              <a:t>творч</a:t>
            </a:r>
            <a:r>
              <a:rPr lang="uk-UA" sz="2200" i="1" dirty="0" smtClean="0"/>
              <a:t>і</a:t>
            </a:r>
            <a:r>
              <a:rPr lang="ru-RU" sz="2200" i="1" dirty="0" err="1" smtClean="0"/>
              <a:t>ст</a:t>
            </a:r>
            <a:r>
              <a:rPr lang="uk-UA" sz="2200" i="1" dirty="0" smtClean="0"/>
              <a:t>ь</a:t>
            </a:r>
            <a:r>
              <a:rPr lang="ru-RU" sz="2200" i="1" dirty="0" smtClean="0"/>
              <a:t>, яка </a:t>
            </a:r>
            <a:r>
              <a:rPr lang="ru-RU" sz="2200" i="1" dirty="0" err="1" smtClean="0"/>
              <a:t>побутує</a:t>
            </a:r>
            <a:r>
              <a:rPr lang="ru-RU" sz="2200" i="1" dirty="0" smtClean="0"/>
              <a:t> в </a:t>
            </a:r>
            <a:r>
              <a:rPr lang="ru-RU" sz="2200" i="1" dirty="0" err="1" smtClean="0"/>
              <a:t>усній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формі</a:t>
            </a:r>
            <a:r>
              <a:rPr lang="ru-RU" sz="2200" i="1" dirty="0" smtClean="0"/>
              <a:t> та </a:t>
            </a:r>
            <a:r>
              <a:rPr lang="ru-RU" sz="2200" i="1" dirty="0" err="1" smtClean="0"/>
              <a:t>створюється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колекти</a:t>
            </a:r>
            <a:r>
              <a:rPr lang="uk-UA" sz="2200" i="1" dirty="0" err="1" smtClean="0"/>
              <a:t>вно</a:t>
            </a:r>
            <a:r>
              <a:rPr lang="uk-UA" sz="22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882775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Народна п</a:t>
            </a:r>
            <a:r>
              <a:rPr lang="ru-RU" sz="2400" b="1" dirty="0" err="1" smtClean="0"/>
              <a:t>існя</a:t>
            </a:r>
            <a:r>
              <a:rPr lang="ru-RU" sz="2400" dirty="0" smtClean="0"/>
              <a:t> —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ліричний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вірш</a:t>
            </a:r>
            <a:r>
              <a:rPr lang="uk-UA" sz="2400" dirty="0" err="1" smtClean="0"/>
              <a:t>ований</a:t>
            </a:r>
            <a:r>
              <a:rPr lang="uk-UA" sz="2400" dirty="0" smtClean="0"/>
              <a:t> </a:t>
            </a:r>
            <a:r>
              <a:rPr lang="uk-UA" sz="2400" dirty="0" smtClean="0"/>
              <a:t>твір</a:t>
            </a:r>
            <a:r>
              <a:rPr lang="ru-RU" sz="2400" dirty="0" smtClean="0"/>
              <a:t>, </a:t>
            </a:r>
            <a:r>
              <a:rPr lang="uk-UA" sz="2400" dirty="0" smtClean="0"/>
              <a:t>інтонаційно </a:t>
            </a:r>
            <a:r>
              <a:rPr lang="ru-RU" sz="2400" dirty="0" err="1" smtClean="0"/>
              <a:t>мелодичний</a:t>
            </a:r>
            <a:r>
              <a:rPr lang="ru-RU" sz="2400" dirty="0" smtClean="0"/>
              <a:t> 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призначений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співу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882775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Календарно-обрядові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Родинно-обрядові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Соціально-побутові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Родинно-побутові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Епічні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Колядки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Щедрівки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Веснянки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Русальні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Купальські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Жниварські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Весільні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Голосіння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Козацькі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Кріпацькі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Чумацькі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Рекрутські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Бурлацькі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Солдатські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Наймитські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Заробітчанські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Стрілецькі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Робітничі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Ремісничі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 кохання, родинне життя, жартівливі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Думи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Історичні пісні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Балади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Романси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Коломийки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Частівки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Пісні-хроніки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 descr="C:\Users\User\Pictures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492896"/>
            <a:ext cx="1584176" cy="1734319"/>
          </a:xfrm>
          <a:prstGeom prst="rect">
            <a:avLst/>
          </a:prstGeom>
          <a:noFill/>
        </p:spPr>
      </p:pic>
      <p:pic>
        <p:nvPicPr>
          <p:cNvPr id="2052" name="Picture 4" descr="C:\Users\User\Pictures\lirich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492896"/>
            <a:ext cx="1584176" cy="1728192"/>
          </a:xfrm>
          <a:prstGeom prst="rect">
            <a:avLst/>
          </a:prstGeom>
          <a:noFill/>
        </p:spPr>
      </p:pic>
      <p:pic>
        <p:nvPicPr>
          <p:cNvPr id="2054" name="Picture 6" descr="C:\Users\User\Pictures\13134807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492896"/>
            <a:ext cx="1728192" cy="1800200"/>
          </a:xfrm>
          <a:prstGeom prst="rect">
            <a:avLst/>
          </a:prstGeom>
          <a:noFill/>
        </p:spPr>
      </p:pic>
      <p:pic>
        <p:nvPicPr>
          <p:cNvPr id="2055" name="Picture 7" descr="C:\Users\User\Pictures\Без названия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492896"/>
            <a:ext cx="1656183" cy="1728192"/>
          </a:xfrm>
          <a:prstGeom prst="rect">
            <a:avLst/>
          </a:prstGeom>
          <a:noFill/>
        </p:spPr>
      </p:pic>
      <p:pic>
        <p:nvPicPr>
          <p:cNvPr id="2056" name="Picture 8" descr="C:\Users\User\Pictures\Bondarivna_ukr_nar_dum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3" y="2492896"/>
            <a:ext cx="1656184" cy="172819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22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22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2200" b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Календарно-обрядові </a:t>
            </a:r>
            <a:r>
              <a:rPr lang="uk-UA" sz="2200" b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пісні </a:t>
            </a:r>
            <a:r>
              <a:rPr lang="uk-UA" sz="2200" dirty="0" smtClean="0">
                <a:effectLst/>
              </a:rPr>
              <a:t>– це пісні,які виконувалися під час народних   обрядів  продовж   року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75856" y="2348880"/>
            <a:ext cx="2664296" cy="1008112"/>
          </a:xfrm>
          <a:prstGeom prst="roundRect">
            <a:avLst>
              <a:gd name="adj" fmla="val 13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Календарно-обрядові пісні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15616" y="4005064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Пісні зимового циклу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707904" y="4005064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Пісні весняного циклу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44208" y="4005064"/>
            <a:ext cx="187220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Пісні літнього циклу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572000" y="34290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940152" y="3284984"/>
            <a:ext cx="9361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2123728" y="3356992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Пісні зимового циклу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колядки й щедрівки</a:t>
            </a:r>
            <a:endParaRPr lang="ru-RU" dirty="0"/>
          </a:p>
        </p:txBody>
      </p:sp>
      <p:pic>
        <p:nvPicPr>
          <p:cNvPr id="3075" name="Picture 3" descr="C:\Users\User\Pictures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708920"/>
            <a:ext cx="6912768" cy="388843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i="1" dirty="0" smtClean="0"/>
              <a:t>Пісні весняного циклу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859360"/>
          </a:xfrm>
        </p:spPr>
        <p:txBody>
          <a:bodyPr>
            <a:noAutofit/>
          </a:bodyPr>
          <a:lstStyle/>
          <a:p>
            <a:r>
              <a:rPr lang="uk-UA" sz="4400" dirty="0" smtClean="0"/>
              <a:t>веснянки, </a:t>
            </a:r>
            <a:r>
              <a:rPr lang="uk-UA" sz="4400" dirty="0" err="1" smtClean="0"/>
              <a:t>пісні–ігри</a:t>
            </a:r>
            <a:r>
              <a:rPr lang="uk-UA" sz="4400" dirty="0" smtClean="0"/>
              <a:t> (танці)</a:t>
            </a:r>
            <a:endParaRPr lang="ru-RU" sz="4400" dirty="0"/>
          </a:p>
        </p:txBody>
      </p:sp>
      <p:pic>
        <p:nvPicPr>
          <p:cNvPr id="4098" name="Picture 2" descr="C:\Users\User\Pictures\2778685_eae6ca4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12775"/>
            <a:ext cx="4248472" cy="5342789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Пісні літнього циклу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русальні, купальські, жниварські</a:t>
            </a:r>
            <a:endParaRPr lang="ru-RU" dirty="0"/>
          </a:p>
        </p:txBody>
      </p:sp>
      <p:pic>
        <p:nvPicPr>
          <p:cNvPr id="5122" name="Picture 2" descr="C:\Users\User\Pictures\T3j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212976"/>
            <a:ext cx="4170154" cy="3024336"/>
          </a:xfrm>
          <a:prstGeom prst="rect">
            <a:avLst/>
          </a:prstGeom>
          <a:noFill/>
        </p:spPr>
      </p:pic>
      <p:pic>
        <p:nvPicPr>
          <p:cNvPr id="5123" name="Picture 3" descr="C:\Users\User\Pictures\kupal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12976"/>
            <a:ext cx="4392488" cy="302433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111</TotalTime>
  <Words>112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Яркая</vt:lpstr>
      <vt:lpstr>Календарно - обрядова пісня, її різновиди. </vt:lpstr>
      <vt:lpstr> Фольклор – словесна творчість, яка побутує в усній формі та створюється колективно.  </vt:lpstr>
      <vt:lpstr>Народна пісня — це ліричний віршований твір, інтонаційно мелодичний  і призначений для співу.</vt:lpstr>
      <vt:lpstr> Календарно-обрядові пісні – це пісні,які виконувалися під час народних   обрядів  продовж   року </vt:lpstr>
      <vt:lpstr>Пісні зимового циклу</vt:lpstr>
      <vt:lpstr>Пісні весняного циклу</vt:lpstr>
      <vt:lpstr>Пісні літнього циклу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Календарно-обрядові пісні.  Роль і місце пісні в житті українців. Головні календарні обряди. Народна обрядова пісня, її різновиди. </dc:title>
  <dc:creator>User</dc:creator>
  <cp:lastModifiedBy>User</cp:lastModifiedBy>
  <cp:revision>14</cp:revision>
  <dcterms:created xsi:type="dcterms:W3CDTF">2019-05-18T20:01:58Z</dcterms:created>
  <dcterms:modified xsi:type="dcterms:W3CDTF">2019-05-18T22:03:07Z</dcterms:modified>
</cp:coreProperties>
</file>