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5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36E1-8D27-46CF-B38B-8A66183F69CC}" type="datetimeFigureOut">
              <a:rPr lang="ru-RU" smtClean="0"/>
              <a:t>04.09.2019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52842363-CDEE-4F41-A1E2-BCDBB9276C5E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548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36E1-8D27-46CF-B38B-8A66183F69CC}" type="datetimeFigureOut">
              <a:rPr lang="ru-RU" smtClean="0"/>
              <a:t>04.09.2019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2363-CDEE-4F41-A1E2-BCDBB9276C5E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351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36E1-8D27-46CF-B38B-8A66183F69CC}" type="datetimeFigureOut">
              <a:rPr lang="ru-RU" smtClean="0"/>
              <a:t>04.09.2019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2363-CDEE-4F41-A1E2-BCDBB9276C5E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1712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36E1-8D27-46CF-B38B-8A66183F69CC}" type="datetimeFigureOut">
              <a:rPr lang="ru-RU" smtClean="0"/>
              <a:t>04.09.2019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2363-CDEE-4F41-A1E2-BCDBB9276C5E}" type="slidenum">
              <a:rPr lang="ru-RU" smtClean="0"/>
              <a:t>‹#›</a:t>
            </a:fld>
            <a:endParaRPr lang="ru-R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8487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36E1-8D27-46CF-B38B-8A66183F69CC}" type="datetimeFigureOut">
              <a:rPr lang="ru-RU" smtClean="0"/>
              <a:t>04.09.2019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2363-CDEE-4F41-A1E2-BCDBB9276C5E}" type="slidenum">
              <a:rPr lang="ru-RU" smtClean="0"/>
              <a:t>‹#›</a:t>
            </a:fld>
            <a:endParaRPr lang="ru-R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0070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36E1-8D27-46CF-B38B-8A66183F69CC}" type="datetimeFigureOut">
              <a:rPr lang="ru-RU" smtClean="0"/>
              <a:t>04.09.2019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2363-CDEE-4F41-A1E2-BCDBB9276C5E}" type="slidenum">
              <a:rPr lang="ru-RU" smtClean="0"/>
              <a:t>‹#›</a:t>
            </a:fld>
            <a:endParaRPr lang="ru-R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700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36E1-8D27-46CF-B38B-8A66183F69CC}" type="datetimeFigureOut">
              <a:rPr lang="ru-RU" smtClean="0"/>
              <a:t>04.09.2019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2363-CDEE-4F41-A1E2-BCDBB9276C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36E1-8D27-46CF-B38B-8A66183F69CC}" type="datetimeFigureOut">
              <a:rPr lang="ru-RU" smtClean="0"/>
              <a:t>04.09.2019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2363-CDEE-4F41-A1E2-BCDBB9276C5E}" type="slidenum">
              <a:rPr lang="ru-RU" smtClean="0"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920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0A8636E1-8D27-46CF-B38B-8A66183F69CC}" type="datetimeFigureOut">
              <a:rPr lang="ru-RU" smtClean="0"/>
              <a:t>04.09.2019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2363-CDEE-4F41-A1E2-BCDBB9276C5E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1036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36E1-8D27-46CF-B38B-8A66183F69CC}" type="datetimeFigureOut">
              <a:rPr lang="ru-RU" smtClean="0"/>
              <a:t>04.09.2019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2363-CDEE-4F41-A1E2-BCDBB9276C5E}" type="slidenum">
              <a:rPr lang="ru-RU" smtClean="0"/>
              <a:t>‹#›</a:t>
            </a:fld>
            <a:endParaRPr lang="ru-R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16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36E1-8D27-46CF-B38B-8A66183F69CC}" type="datetimeFigureOut">
              <a:rPr lang="ru-RU" smtClean="0"/>
              <a:t>04.09.2019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2363-CDEE-4F41-A1E2-BCDBB9276C5E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46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636E1-8D27-46CF-B38B-8A66183F69CC}" type="datetimeFigureOut">
              <a:rPr lang="ru-RU" smtClean="0"/>
              <a:t>04.09.2019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52842363-CDEE-4F41-A1E2-BCDBB9276C5E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48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4133597"/>
          </a:xfrm>
        </p:spPr>
        <p:txBody>
          <a:bodyPr>
            <a:normAutofit/>
          </a:bodyPr>
          <a:lstStyle/>
          <a:p>
            <a:r>
              <a:rPr lang="ru-RU" sz="5400" b="1" dirty="0"/>
              <a:t>"</a:t>
            </a:r>
            <a:r>
              <a:rPr lang="ru-RU" sz="5400" b="1" dirty="0" err="1"/>
              <a:t>Повторення</a:t>
            </a:r>
            <a:r>
              <a:rPr lang="ru-RU" sz="5400" b="1" dirty="0"/>
              <a:t> </a:t>
            </a:r>
            <a:r>
              <a:rPr lang="ru-RU" sz="5400" b="1" dirty="0" err="1"/>
              <a:t>вивченого</a:t>
            </a:r>
            <a:r>
              <a:rPr lang="ru-RU" sz="5400" b="1" dirty="0"/>
              <a:t> про текст, </a:t>
            </a:r>
            <a:r>
              <a:rPr lang="ru-RU" sz="5400" b="1" dirty="0" err="1"/>
              <a:t>його</a:t>
            </a:r>
            <a:r>
              <a:rPr lang="ru-RU" sz="5400" b="1" dirty="0"/>
              <a:t> </a:t>
            </a:r>
            <a:r>
              <a:rPr lang="ru-RU" sz="5400" b="1" dirty="0" err="1"/>
              <a:t>структурні</a:t>
            </a:r>
            <a:r>
              <a:rPr lang="ru-RU" sz="5400" b="1" dirty="0"/>
              <a:t> </a:t>
            </a:r>
            <a:r>
              <a:rPr lang="ru-RU" sz="5400" b="1" dirty="0" err="1"/>
              <a:t>особливості</a:t>
            </a:r>
            <a:r>
              <a:rPr lang="ru-RU" sz="5400" b="1" dirty="0"/>
              <a:t>, </a:t>
            </a:r>
            <a:r>
              <a:rPr lang="ru-RU" sz="5400" b="1" dirty="0" err="1"/>
              <a:t>мовні</a:t>
            </a:r>
            <a:r>
              <a:rPr lang="ru-RU" sz="5400" b="1" dirty="0"/>
              <a:t> </a:t>
            </a:r>
            <a:r>
              <a:rPr lang="ru-RU" sz="5400" b="1" dirty="0" err="1"/>
              <a:t>засоби</a:t>
            </a:r>
            <a:r>
              <a:rPr lang="ru-RU" sz="5400" b="1" dirty="0"/>
              <a:t> </a:t>
            </a:r>
            <a:r>
              <a:rPr lang="ru-RU" sz="5400" b="1" dirty="0" err="1"/>
              <a:t>міжфразового</a:t>
            </a:r>
            <a:r>
              <a:rPr lang="ru-RU" sz="5400" b="1" dirty="0"/>
              <a:t> </a:t>
            </a:r>
            <a:r>
              <a:rPr lang="ru-RU" sz="5400" b="1" dirty="0" err="1"/>
              <a:t>зв’язку</a:t>
            </a:r>
            <a:r>
              <a:rPr lang="ru-RU" sz="5400" b="1" dirty="0"/>
              <a:t> в </a:t>
            </a:r>
            <a:r>
              <a:rPr lang="ru-RU" sz="5400" b="1" dirty="0" err="1"/>
              <a:t>тексті</a:t>
            </a:r>
            <a:r>
              <a:rPr lang="ru-RU" sz="5400" b="1" dirty="0"/>
              <a:t>". </a:t>
            </a:r>
            <a:endParaRPr lang="ru-RU" sz="5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734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1.Робота з текстом.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-У </a:t>
            </a:r>
            <a:r>
              <a:rPr lang="ru-RU" b="1" dirty="0" err="1"/>
              <a:t>якій</a:t>
            </a:r>
            <a:r>
              <a:rPr lang="ru-RU" b="1" dirty="0"/>
              <a:t> </a:t>
            </a:r>
            <a:r>
              <a:rPr lang="ru-RU" b="1" dirty="0" err="1"/>
              <a:t>колонці</a:t>
            </a:r>
            <a:r>
              <a:rPr lang="ru-RU" b="1" dirty="0"/>
              <a:t> </a:t>
            </a:r>
            <a:r>
              <a:rPr lang="ru-RU" b="1" dirty="0" err="1"/>
              <a:t>записаний</a:t>
            </a:r>
            <a:r>
              <a:rPr lang="ru-RU" b="1" dirty="0"/>
              <a:t> текст.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За </a:t>
            </a:r>
            <a:r>
              <a:rPr lang="ru-RU" sz="2400" b="1" dirty="0" err="1"/>
              <a:t>популярністю</a:t>
            </a:r>
            <a:r>
              <a:rPr lang="ru-RU" sz="2400" b="1" dirty="0"/>
              <a:t> символ </a:t>
            </a:r>
            <a:r>
              <a:rPr lang="ru-RU" sz="2400" b="1" dirty="0" err="1"/>
              <a:t>України</a:t>
            </a:r>
            <a:r>
              <a:rPr lang="ru-RU" sz="2400" b="1" dirty="0"/>
              <a:t> не </a:t>
            </a:r>
            <a:r>
              <a:rPr lang="ru-RU" sz="2400" b="1" dirty="0" err="1"/>
              <a:t>має</a:t>
            </a:r>
            <a:r>
              <a:rPr lang="ru-RU" sz="2400" b="1" dirty="0"/>
              <a:t> </a:t>
            </a:r>
            <a:r>
              <a:rPr lang="ru-RU" sz="2400" b="1" dirty="0" err="1"/>
              <a:t>рівних</a:t>
            </a:r>
            <a:r>
              <a:rPr lang="ru-RU" sz="2400" b="1" dirty="0"/>
              <a:t>. ЇЇ </a:t>
            </a:r>
            <a:r>
              <a:rPr lang="ru-RU" sz="2400" b="1" dirty="0" err="1"/>
              <a:t>ім’ям</a:t>
            </a:r>
            <a:r>
              <a:rPr lang="ru-RU" sz="2400" b="1" dirty="0"/>
              <a:t> в </a:t>
            </a:r>
            <a:r>
              <a:rPr lang="ru-RU" sz="2400" b="1" dirty="0" err="1"/>
              <a:t>Україні</a:t>
            </a:r>
            <a:r>
              <a:rPr lang="ru-RU" sz="2400" b="1" dirty="0"/>
              <a:t> названо </a:t>
            </a:r>
            <a:r>
              <a:rPr lang="ru-RU" sz="2400" b="1" dirty="0" err="1"/>
              <a:t>сотні</a:t>
            </a:r>
            <a:r>
              <a:rPr lang="ru-RU" sz="2400" b="1" dirty="0"/>
              <a:t> </a:t>
            </a:r>
            <a:r>
              <a:rPr lang="ru-RU" sz="2400" b="1" dirty="0" err="1"/>
              <a:t>сіл</a:t>
            </a:r>
            <a:r>
              <a:rPr lang="ru-RU" sz="2400" b="1" dirty="0"/>
              <a:t>, вона </a:t>
            </a:r>
            <a:r>
              <a:rPr lang="ru-RU" sz="2400" b="1" dirty="0" err="1"/>
              <a:t>оспівана</a:t>
            </a:r>
            <a:r>
              <a:rPr lang="ru-RU" sz="2400" b="1" dirty="0"/>
              <a:t> в сотнях </a:t>
            </a:r>
            <a:r>
              <a:rPr lang="ru-RU" sz="2400" b="1" dirty="0" err="1"/>
              <a:t>пісень</a:t>
            </a:r>
            <a:r>
              <a:rPr lang="ru-RU" sz="2400" b="1" dirty="0"/>
              <a:t>. І </a:t>
            </a:r>
            <a:r>
              <a:rPr lang="ru-RU" sz="2400" b="1" dirty="0" err="1"/>
              <a:t>це</a:t>
            </a:r>
            <a:r>
              <a:rPr lang="ru-RU" sz="2400" b="1" dirty="0"/>
              <a:t> </a:t>
            </a:r>
            <a:r>
              <a:rPr lang="ru-RU" sz="2400" b="1" dirty="0" err="1"/>
              <a:t>зрозуміло</a:t>
            </a:r>
            <a:r>
              <a:rPr lang="ru-RU" sz="2400" b="1" dirty="0"/>
              <a:t>. У </a:t>
            </a:r>
            <a:r>
              <a:rPr lang="ru-RU" sz="2400" b="1" dirty="0" err="1"/>
              <a:t>народі</a:t>
            </a:r>
            <a:r>
              <a:rPr lang="ru-RU" sz="2400" b="1" dirty="0"/>
              <a:t> калина </a:t>
            </a:r>
            <a:r>
              <a:rPr lang="ru-RU" sz="2400" b="1" dirty="0" err="1"/>
              <a:t>символізує</a:t>
            </a:r>
            <a:r>
              <a:rPr lang="ru-RU" sz="2400" b="1" dirty="0"/>
              <a:t> </a:t>
            </a:r>
            <a:r>
              <a:rPr lang="ru-RU" sz="2400" b="1" dirty="0" err="1"/>
              <a:t>дівочу</a:t>
            </a:r>
            <a:r>
              <a:rPr lang="ru-RU" sz="2400" b="1" dirty="0"/>
              <a:t> чистоту, красу, силу </a:t>
            </a:r>
            <a:r>
              <a:rPr lang="ru-RU" sz="2400" b="1" dirty="0" err="1"/>
              <a:t>життя</a:t>
            </a:r>
            <a:r>
              <a:rPr lang="ru-RU" sz="2400" b="1" dirty="0"/>
              <a:t>, </a:t>
            </a:r>
            <a:r>
              <a:rPr lang="ru-RU" sz="2400" b="1" dirty="0" err="1"/>
              <a:t>людську</a:t>
            </a:r>
            <a:endParaRPr lang="ru-RU" sz="2400" dirty="0"/>
          </a:p>
          <a:p>
            <a:r>
              <a:rPr lang="ru-RU" sz="2400" b="1" dirty="0"/>
              <a:t>долю, </a:t>
            </a:r>
            <a:r>
              <a:rPr lang="ru-RU" sz="2400" b="1" dirty="0" err="1"/>
              <a:t>єдність</a:t>
            </a:r>
            <a:r>
              <a:rPr lang="ru-RU" sz="2400" b="1" dirty="0"/>
              <a:t> </a:t>
            </a:r>
            <a:r>
              <a:rPr lang="ru-RU" sz="2400" b="1" dirty="0" err="1"/>
              <a:t>нації</a:t>
            </a:r>
            <a:r>
              <a:rPr lang="ru-RU" sz="2400" b="1" dirty="0"/>
              <a:t>.</a:t>
            </a:r>
            <a:endParaRPr lang="ru-RU" sz="2400" dirty="0"/>
          </a:p>
          <a:p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13770" y="2017343"/>
            <a:ext cx="5778229" cy="3597074"/>
          </a:xfrm>
        </p:spPr>
        <p:txBody>
          <a:bodyPr>
            <a:noAutofit/>
          </a:bodyPr>
          <a:lstStyle/>
          <a:p>
            <a:r>
              <a:rPr lang="ru-RU" sz="2800" b="1" dirty="0"/>
              <a:t>Кущ </a:t>
            </a:r>
            <a:r>
              <a:rPr lang="ru-RU" sz="2800" b="1" dirty="0" err="1"/>
              <a:t>калини</a:t>
            </a:r>
            <a:r>
              <a:rPr lang="ru-RU" sz="2800" b="1" dirty="0"/>
              <a:t> </a:t>
            </a:r>
            <a:r>
              <a:rPr lang="ru-RU" sz="2800" b="1" dirty="0" err="1"/>
              <a:t>пишається</a:t>
            </a:r>
            <a:r>
              <a:rPr lang="ru-RU" sz="2800" b="1" dirty="0"/>
              <a:t> над водою. </a:t>
            </a:r>
            <a:r>
              <a:rPr lang="ru-RU" sz="2800" b="1" dirty="0" err="1"/>
              <a:t>Діти</a:t>
            </a:r>
            <a:r>
              <a:rPr lang="ru-RU" sz="2800" b="1" dirty="0"/>
              <a:t> </a:t>
            </a:r>
            <a:r>
              <a:rPr lang="ru-RU" sz="2800" b="1" dirty="0" err="1"/>
              <a:t>ласували</a:t>
            </a:r>
            <a:r>
              <a:rPr lang="ru-RU" sz="2800" b="1" dirty="0"/>
              <a:t> </a:t>
            </a:r>
            <a:r>
              <a:rPr lang="ru-RU" sz="2800" b="1" dirty="0" err="1"/>
              <a:t>варенням</a:t>
            </a:r>
            <a:r>
              <a:rPr lang="ru-RU" sz="2800" b="1" dirty="0"/>
              <a:t> з </a:t>
            </a:r>
            <a:r>
              <a:rPr lang="ru-RU" sz="2800" b="1" dirty="0" err="1"/>
              <a:t>калини</a:t>
            </a:r>
            <a:r>
              <a:rPr lang="ru-RU" sz="2800" b="1" dirty="0"/>
              <a:t>.  Весною калина </a:t>
            </a:r>
            <a:r>
              <a:rPr lang="ru-RU" sz="2800" b="1" dirty="0" err="1"/>
              <a:t>вкривається</a:t>
            </a:r>
            <a:r>
              <a:rPr lang="ru-RU" sz="2800" b="1" dirty="0"/>
              <a:t> </a:t>
            </a:r>
            <a:r>
              <a:rPr lang="ru-RU" sz="2800" b="1" dirty="0" err="1"/>
              <a:t>білим</a:t>
            </a:r>
            <a:r>
              <a:rPr lang="ru-RU" sz="2800" b="1" dirty="0"/>
              <a:t> </a:t>
            </a:r>
            <a:r>
              <a:rPr lang="ru-RU" sz="2800" b="1" dirty="0" err="1"/>
              <a:t>цвітом</a:t>
            </a:r>
            <a:r>
              <a:rPr lang="ru-RU" sz="2800" b="1" dirty="0"/>
              <a:t>. </a:t>
            </a:r>
            <a:r>
              <a:rPr lang="ru-RU" sz="2800" b="1" dirty="0" err="1"/>
              <a:t>Учора</a:t>
            </a:r>
            <a:r>
              <a:rPr lang="ru-RU" sz="2800" b="1" dirty="0"/>
              <a:t> бабуся </a:t>
            </a:r>
            <a:r>
              <a:rPr lang="ru-RU" sz="2800" b="1" dirty="0" err="1"/>
              <a:t>розповідала</a:t>
            </a:r>
            <a:r>
              <a:rPr lang="ru-RU" sz="2800" b="1" dirty="0"/>
              <a:t> легенду про калину ( За О. </a:t>
            </a:r>
            <a:r>
              <a:rPr lang="ru-RU" sz="2800" b="1" dirty="0" err="1"/>
              <a:t>Братко</a:t>
            </a:r>
            <a:r>
              <a:rPr lang="ru-RU" sz="2800" b="1" dirty="0"/>
              <a:t> –</a:t>
            </a:r>
            <a:r>
              <a:rPr lang="ru-RU" sz="2800" b="1" dirty="0" err="1"/>
              <a:t>Кутинським</a:t>
            </a:r>
            <a:r>
              <a:rPr lang="ru-RU" sz="2800" b="1" dirty="0"/>
              <a:t>).</a:t>
            </a:r>
            <a:endParaRPr lang="ru-RU" sz="28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76129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Цифровий</a:t>
            </a:r>
            <a:r>
              <a:rPr lang="ru-RU" b="1" dirty="0"/>
              <a:t> диктант.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-</a:t>
            </a:r>
            <a:r>
              <a:rPr lang="ru-RU" b="1" dirty="0" err="1"/>
              <a:t>Пригадаймо</a:t>
            </a:r>
            <a:r>
              <a:rPr lang="ru-RU" b="1" dirty="0"/>
              <a:t>, </a:t>
            </a:r>
            <a:r>
              <a:rPr lang="ru-RU" b="1" dirty="0" err="1"/>
              <a:t>які</a:t>
            </a:r>
            <a:r>
              <a:rPr lang="ru-RU" b="1" dirty="0"/>
              <a:t> є </a:t>
            </a:r>
            <a:r>
              <a:rPr lang="ru-RU" b="1" dirty="0" err="1"/>
              <a:t>засоби</a:t>
            </a:r>
            <a:r>
              <a:rPr lang="ru-RU" b="1" dirty="0"/>
              <a:t> </a:t>
            </a:r>
            <a:r>
              <a:rPr lang="ru-RU" b="1" dirty="0" err="1"/>
              <a:t>міжфразового</a:t>
            </a:r>
            <a:r>
              <a:rPr lang="ru-RU" b="1" dirty="0"/>
              <a:t> </a:t>
            </a:r>
            <a:r>
              <a:rPr lang="ru-RU" b="1" dirty="0" err="1"/>
              <a:t>зв’язку</a:t>
            </a:r>
            <a:r>
              <a:rPr lang="ru-RU" b="1" dirty="0"/>
              <a:t> в </a:t>
            </a:r>
            <a:r>
              <a:rPr lang="ru-RU" b="1" dirty="0" err="1"/>
              <a:t>тексті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- На </a:t>
            </a:r>
            <a:r>
              <a:rPr lang="ru-RU" b="1" dirty="0" err="1"/>
              <a:t>картці</a:t>
            </a:r>
            <a:r>
              <a:rPr lang="ru-RU" b="1" dirty="0"/>
              <a:t> </a:t>
            </a:r>
            <a:r>
              <a:rPr lang="ru-RU" b="1" dirty="0" err="1"/>
              <a:t>записані</a:t>
            </a:r>
            <a:r>
              <a:rPr lang="ru-RU" b="1" dirty="0"/>
              <a:t> </a:t>
            </a:r>
            <a:r>
              <a:rPr lang="ru-RU" b="1" dirty="0" err="1"/>
              <a:t>реченні</a:t>
            </a:r>
            <a:r>
              <a:rPr lang="ru-RU" b="1" dirty="0"/>
              <a:t>. Вам </a:t>
            </a:r>
            <a:r>
              <a:rPr lang="ru-RU" b="1" dirty="0" err="1"/>
              <a:t>необхідно</a:t>
            </a:r>
            <a:r>
              <a:rPr lang="ru-RU" b="1" dirty="0"/>
              <a:t> </a:t>
            </a:r>
            <a:r>
              <a:rPr lang="ru-RU" b="1" dirty="0" err="1"/>
              <a:t>з’ясувати</a:t>
            </a:r>
            <a:r>
              <a:rPr lang="ru-RU" b="1" dirty="0"/>
              <a:t>, </a:t>
            </a:r>
            <a:r>
              <a:rPr lang="ru-RU" b="1" dirty="0" err="1"/>
              <a:t>який</a:t>
            </a:r>
            <a:r>
              <a:rPr lang="ru-RU" b="1" dirty="0"/>
              <a:t> </a:t>
            </a:r>
            <a:r>
              <a:rPr lang="ru-RU" b="1" dirty="0" err="1"/>
              <a:t>засіб</a:t>
            </a:r>
            <a:r>
              <a:rPr lang="ru-RU" b="1" dirty="0"/>
              <a:t> </a:t>
            </a:r>
            <a:r>
              <a:rPr lang="ru-RU" b="1" dirty="0" err="1"/>
              <a:t>зв’язку</a:t>
            </a:r>
            <a:r>
              <a:rPr lang="ru-RU" b="1" dirty="0"/>
              <a:t> </a:t>
            </a:r>
            <a:r>
              <a:rPr lang="ru-RU" b="1" dirty="0" err="1"/>
              <a:t>речень</a:t>
            </a:r>
            <a:r>
              <a:rPr lang="ru-RU" b="1" dirty="0"/>
              <a:t> у </a:t>
            </a:r>
            <a:r>
              <a:rPr lang="ru-RU" b="1" dirty="0" err="1"/>
              <a:t>тексті</a:t>
            </a:r>
            <a:r>
              <a:rPr lang="ru-RU" b="1" dirty="0"/>
              <a:t> </a:t>
            </a:r>
            <a:r>
              <a:rPr lang="ru-RU" b="1" dirty="0" err="1"/>
              <a:t>використаний</a:t>
            </a:r>
            <a:r>
              <a:rPr lang="ru-RU" b="1" dirty="0"/>
              <a:t> . Для </a:t>
            </a:r>
            <a:r>
              <a:rPr lang="ru-RU" b="1" dirty="0" err="1"/>
              <a:t>цього</a:t>
            </a:r>
            <a:r>
              <a:rPr lang="ru-RU" b="1" dirty="0"/>
              <a:t> </a:t>
            </a:r>
            <a:r>
              <a:rPr lang="ru-RU" b="1" dirty="0" err="1"/>
              <a:t>необхідно</a:t>
            </a:r>
            <a:r>
              <a:rPr lang="ru-RU" b="1" dirty="0"/>
              <a:t> </a:t>
            </a:r>
            <a:r>
              <a:rPr lang="ru-RU" b="1" dirty="0" err="1"/>
              <a:t>поставити</a:t>
            </a:r>
            <a:r>
              <a:rPr lang="ru-RU" b="1" dirty="0"/>
              <a:t>  цифру, яка є кодом  </a:t>
            </a:r>
            <a:r>
              <a:rPr lang="ru-RU" b="1" dirty="0" err="1"/>
              <a:t>відповідного</a:t>
            </a:r>
            <a:r>
              <a:rPr lang="ru-RU" b="1" dirty="0"/>
              <a:t> </a:t>
            </a:r>
            <a:r>
              <a:rPr lang="ru-RU" b="1" dirty="0" err="1"/>
              <a:t>засобу</a:t>
            </a:r>
            <a:r>
              <a:rPr lang="ru-RU" b="1" dirty="0"/>
              <a:t> </a:t>
            </a:r>
            <a:r>
              <a:rPr lang="ru-RU" b="1" dirty="0" err="1"/>
              <a:t>зв’язку</a:t>
            </a:r>
            <a:r>
              <a:rPr lang="ru-RU" b="1" dirty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9721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6033" y="402336"/>
            <a:ext cx="11576304" cy="5064009"/>
          </a:xfrm>
        </p:spPr>
        <p:txBody>
          <a:bodyPr>
            <a:noAutofit/>
          </a:bodyPr>
          <a:lstStyle/>
          <a:p>
            <a:r>
              <a:rPr lang="ru-RU" b="1" dirty="0"/>
              <a:t>1.Колись калина </a:t>
            </a:r>
            <a:r>
              <a:rPr lang="ru-RU" b="1" dirty="0" err="1"/>
              <a:t>кущувала</a:t>
            </a:r>
            <a:r>
              <a:rPr lang="ru-RU" b="1" dirty="0"/>
              <a:t> </a:t>
            </a:r>
            <a:r>
              <a:rPr lang="ru-RU" b="1" dirty="0" err="1"/>
              <a:t>біля</a:t>
            </a:r>
            <a:r>
              <a:rPr lang="ru-RU" b="1" dirty="0"/>
              <a:t> </a:t>
            </a:r>
            <a:r>
              <a:rPr lang="ru-RU" b="1" dirty="0" err="1"/>
              <a:t>кожної</a:t>
            </a:r>
            <a:r>
              <a:rPr lang="ru-RU" b="1" dirty="0"/>
              <a:t> </a:t>
            </a:r>
            <a:r>
              <a:rPr lang="ru-RU" b="1" dirty="0" err="1"/>
              <a:t>хати</a:t>
            </a:r>
            <a:r>
              <a:rPr lang="ru-RU" b="1" dirty="0"/>
              <a:t>. </a:t>
            </a:r>
            <a:r>
              <a:rPr lang="ru-RU" b="1" dirty="0" err="1"/>
              <a:t>Калинові</a:t>
            </a:r>
            <a:r>
              <a:rPr lang="ru-RU" b="1" dirty="0"/>
              <a:t> </a:t>
            </a:r>
            <a:r>
              <a:rPr lang="ru-RU" b="1" dirty="0" err="1"/>
              <a:t>намистинки</a:t>
            </a:r>
            <a:r>
              <a:rPr lang="ru-RU" b="1" dirty="0"/>
              <a:t> </a:t>
            </a:r>
            <a:r>
              <a:rPr lang="ru-RU" b="1" dirty="0" err="1"/>
              <a:t>червоніли</a:t>
            </a:r>
            <a:r>
              <a:rPr lang="ru-RU" b="1" dirty="0"/>
              <a:t> до </a:t>
            </a:r>
            <a:r>
              <a:rPr lang="ru-RU" b="1" dirty="0" err="1"/>
              <a:t>пізніх</a:t>
            </a:r>
            <a:r>
              <a:rPr lang="ru-RU" b="1" dirty="0"/>
              <a:t> </a:t>
            </a:r>
            <a:r>
              <a:rPr lang="ru-RU" b="1" dirty="0" err="1"/>
              <a:t>заморозків</a:t>
            </a:r>
            <a:r>
              <a:rPr lang="ru-RU" b="1" dirty="0"/>
              <a:t>.</a:t>
            </a:r>
            <a:endParaRPr lang="ru-RU" dirty="0"/>
          </a:p>
          <a:p>
            <a:r>
              <a:rPr lang="ru-RU" b="1" dirty="0"/>
              <a:t>2.Українці </a:t>
            </a:r>
            <a:r>
              <a:rPr lang="ru-RU" b="1" dirty="0" err="1"/>
              <a:t>люблять</a:t>
            </a:r>
            <a:r>
              <a:rPr lang="ru-RU" b="1" dirty="0"/>
              <a:t> калину. Вони </a:t>
            </a:r>
            <a:r>
              <a:rPr lang="ru-RU" b="1" dirty="0" err="1"/>
              <a:t>присвячують</a:t>
            </a:r>
            <a:r>
              <a:rPr lang="ru-RU" b="1" dirty="0"/>
              <a:t> </a:t>
            </a:r>
            <a:r>
              <a:rPr lang="ru-RU" b="1" dirty="0" err="1"/>
              <a:t>їй</a:t>
            </a:r>
            <a:r>
              <a:rPr lang="ru-RU" b="1" dirty="0"/>
              <a:t> </a:t>
            </a:r>
            <a:r>
              <a:rPr lang="ru-RU" b="1" dirty="0" err="1"/>
              <a:t>свої</a:t>
            </a:r>
            <a:r>
              <a:rPr lang="ru-RU" b="1" dirty="0"/>
              <a:t> </a:t>
            </a:r>
            <a:r>
              <a:rPr lang="ru-RU" b="1" dirty="0" err="1"/>
              <a:t>приказки</a:t>
            </a:r>
            <a:r>
              <a:rPr lang="ru-RU" b="1" dirty="0"/>
              <a:t>, </a:t>
            </a:r>
            <a:r>
              <a:rPr lang="ru-RU" b="1" dirty="0" err="1"/>
              <a:t>прислів’я</a:t>
            </a:r>
            <a:r>
              <a:rPr lang="ru-RU" b="1" dirty="0"/>
              <a:t>, </a:t>
            </a:r>
            <a:r>
              <a:rPr lang="ru-RU" b="1" dirty="0" err="1"/>
              <a:t>оспівують</a:t>
            </a:r>
            <a:r>
              <a:rPr lang="ru-RU" b="1" dirty="0"/>
              <a:t> у </a:t>
            </a:r>
            <a:r>
              <a:rPr lang="ru-RU" b="1" dirty="0" err="1"/>
              <a:t>піснях</a:t>
            </a:r>
            <a:r>
              <a:rPr lang="ru-RU" b="1" dirty="0"/>
              <a:t>.</a:t>
            </a:r>
            <a:endParaRPr lang="ru-RU" dirty="0"/>
          </a:p>
          <a:p>
            <a:r>
              <a:rPr lang="ru-RU" b="1" dirty="0"/>
              <a:t>3.Калина-символ </a:t>
            </a:r>
            <a:r>
              <a:rPr lang="ru-RU" b="1" dirty="0" err="1"/>
              <a:t>України</a:t>
            </a:r>
            <a:r>
              <a:rPr lang="ru-RU" b="1" dirty="0"/>
              <a:t>. Вона є </a:t>
            </a:r>
            <a:r>
              <a:rPr lang="ru-RU" b="1" dirty="0" err="1"/>
              <a:t>уособленням</a:t>
            </a:r>
            <a:r>
              <a:rPr lang="ru-RU" b="1" dirty="0"/>
              <a:t> </a:t>
            </a:r>
            <a:r>
              <a:rPr lang="ru-RU" b="1" dirty="0" err="1"/>
              <a:t>краси</a:t>
            </a:r>
            <a:r>
              <a:rPr lang="ru-RU" b="1" dirty="0"/>
              <a:t>, </a:t>
            </a:r>
            <a:r>
              <a:rPr lang="ru-RU" b="1" dirty="0" err="1"/>
              <a:t>багатства</a:t>
            </a:r>
            <a:r>
              <a:rPr lang="ru-RU" b="1" dirty="0"/>
              <a:t>.</a:t>
            </a:r>
            <a:endParaRPr lang="ru-RU" dirty="0"/>
          </a:p>
          <a:p>
            <a:r>
              <a:rPr lang="ru-RU" b="1" dirty="0"/>
              <a:t>4.Криниці </a:t>
            </a:r>
            <a:r>
              <a:rPr lang="ru-RU" b="1" dirty="0" err="1"/>
              <a:t>копають</a:t>
            </a:r>
            <a:r>
              <a:rPr lang="ru-RU" b="1" dirty="0"/>
              <a:t> </a:t>
            </a:r>
            <a:r>
              <a:rPr lang="ru-RU" b="1" dirty="0" err="1"/>
              <a:t>під</a:t>
            </a:r>
            <a:r>
              <a:rPr lang="ru-RU" b="1" dirty="0"/>
              <a:t> вербою. На сухому </a:t>
            </a:r>
            <a:r>
              <a:rPr lang="ru-RU" b="1" dirty="0" err="1"/>
              <a:t>місці</a:t>
            </a:r>
            <a:r>
              <a:rPr lang="ru-RU" b="1" dirty="0"/>
              <a:t> </a:t>
            </a:r>
            <a:r>
              <a:rPr lang="ru-RU" b="1" dirty="0" err="1"/>
              <a:t>це</a:t>
            </a:r>
            <a:r>
              <a:rPr lang="ru-RU" b="1" dirty="0"/>
              <a:t> дерево </a:t>
            </a:r>
            <a:r>
              <a:rPr lang="ru-RU" b="1" dirty="0" err="1"/>
              <a:t>ніколи</a:t>
            </a:r>
            <a:r>
              <a:rPr lang="ru-RU" b="1" dirty="0"/>
              <a:t> не </a:t>
            </a:r>
            <a:r>
              <a:rPr lang="ru-RU" b="1" dirty="0" err="1"/>
              <a:t>ростиме</a:t>
            </a:r>
            <a:r>
              <a:rPr lang="ru-RU" b="1" dirty="0"/>
              <a:t>.</a:t>
            </a:r>
            <a:endParaRPr lang="ru-RU" dirty="0"/>
          </a:p>
          <a:p>
            <a:r>
              <a:rPr lang="ru-RU" b="1" dirty="0"/>
              <a:t>5.Верба </a:t>
            </a:r>
            <a:r>
              <a:rPr lang="ru-RU" b="1" dirty="0" err="1"/>
              <a:t>дає</a:t>
            </a:r>
            <a:r>
              <a:rPr lang="ru-RU" b="1" dirty="0"/>
              <a:t> </a:t>
            </a:r>
            <a:r>
              <a:rPr lang="ru-RU" b="1" dirty="0" err="1"/>
              <a:t>багато</a:t>
            </a:r>
            <a:r>
              <a:rPr lang="ru-RU" b="1" dirty="0"/>
              <a:t> </a:t>
            </a:r>
            <a:r>
              <a:rPr lang="ru-RU" b="1" dirty="0" err="1"/>
              <a:t>користі</a:t>
            </a:r>
            <a:r>
              <a:rPr lang="ru-RU" b="1" dirty="0"/>
              <a:t>. З </a:t>
            </a:r>
            <a:r>
              <a:rPr lang="ru-RU" b="1" dirty="0" err="1"/>
              <a:t>верби</a:t>
            </a:r>
            <a:r>
              <a:rPr lang="ru-RU" b="1" dirty="0"/>
              <a:t> </a:t>
            </a:r>
            <a:r>
              <a:rPr lang="ru-RU" b="1" dirty="0" err="1"/>
              <a:t>виготовляють</a:t>
            </a:r>
            <a:r>
              <a:rPr lang="ru-RU" b="1" dirty="0"/>
              <a:t> </a:t>
            </a:r>
            <a:r>
              <a:rPr lang="ru-RU" b="1" dirty="0" err="1"/>
              <a:t>ліки</a:t>
            </a:r>
            <a:r>
              <a:rPr lang="ru-RU" b="1" dirty="0"/>
              <a:t>.</a:t>
            </a:r>
            <a:endParaRPr lang="ru-RU" dirty="0"/>
          </a:p>
          <a:p>
            <a:r>
              <a:rPr lang="ru-RU" b="1" dirty="0"/>
              <a:t>6.Пишається </a:t>
            </a:r>
            <a:r>
              <a:rPr lang="ru-RU" b="1" dirty="0" err="1"/>
              <a:t>біля</a:t>
            </a:r>
            <a:r>
              <a:rPr lang="ru-RU" b="1" dirty="0"/>
              <a:t> </a:t>
            </a:r>
            <a:r>
              <a:rPr lang="ru-RU" b="1" dirty="0" err="1"/>
              <a:t>хати</a:t>
            </a:r>
            <a:r>
              <a:rPr lang="ru-RU" b="1" dirty="0"/>
              <a:t> калина. </a:t>
            </a:r>
            <a:r>
              <a:rPr lang="ru-RU" b="1" dirty="0" err="1"/>
              <a:t>Її</a:t>
            </a:r>
            <a:r>
              <a:rPr lang="ru-RU" b="1" dirty="0"/>
              <a:t> посадила </a:t>
            </a:r>
            <a:r>
              <a:rPr lang="ru-RU" b="1" dirty="0" err="1"/>
              <a:t>ще</a:t>
            </a:r>
            <a:r>
              <a:rPr lang="ru-RU" b="1" dirty="0"/>
              <a:t> бабуся.</a:t>
            </a:r>
            <a:endParaRPr lang="ru-RU" dirty="0"/>
          </a:p>
          <a:p>
            <a:r>
              <a:rPr lang="ru-RU" b="1" dirty="0"/>
              <a:t>7.У </a:t>
            </a:r>
            <a:r>
              <a:rPr lang="ru-RU" b="1" dirty="0" err="1"/>
              <a:t>калини</a:t>
            </a:r>
            <a:r>
              <a:rPr lang="ru-RU" b="1" dirty="0"/>
              <a:t> </a:t>
            </a:r>
            <a:r>
              <a:rPr lang="ru-RU" b="1" dirty="0" err="1"/>
              <a:t>гарний</a:t>
            </a:r>
            <a:r>
              <a:rPr lang="ru-RU" b="1" dirty="0"/>
              <a:t> </a:t>
            </a:r>
            <a:r>
              <a:rPr lang="ru-RU" b="1" dirty="0" err="1"/>
              <a:t>білий</a:t>
            </a:r>
            <a:r>
              <a:rPr lang="ru-RU" b="1" dirty="0"/>
              <a:t> </a:t>
            </a:r>
            <a:r>
              <a:rPr lang="ru-RU" b="1" dirty="0" err="1"/>
              <a:t>цвіт</a:t>
            </a:r>
            <a:r>
              <a:rPr lang="ru-RU" b="1" dirty="0"/>
              <a:t>. А </a:t>
            </a:r>
            <a:r>
              <a:rPr lang="ru-RU" b="1" dirty="0" err="1"/>
              <a:t>ще</a:t>
            </a:r>
            <a:r>
              <a:rPr lang="ru-RU" b="1" dirty="0"/>
              <a:t> </a:t>
            </a:r>
            <a:r>
              <a:rPr lang="ru-RU" b="1" dirty="0" err="1"/>
              <a:t>більше</a:t>
            </a:r>
            <a:r>
              <a:rPr lang="ru-RU" b="1" dirty="0"/>
              <a:t> </a:t>
            </a:r>
            <a:r>
              <a:rPr lang="ru-RU" b="1" dirty="0" err="1"/>
              <a:t>милують</a:t>
            </a:r>
            <a:r>
              <a:rPr lang="ru-RU" b="1" dirty="0"/>
              <a:t> око </a:t>
            </a:r>
            <a:r>
              <a:rPr lang="ru-RU" b="1" dirty="0" err="1"/>
              <a:t>ягоди</a:t>
            </a:r>
            <a:r>
              <a:rPr lang="ru-RU" b="1" dirty="0"/>
              <a:t>.</a:t>
            </a:r>
            <a:endParaRPr lang="ru-RU" dirty="0"/>
          </a:p>
          <a:p>
            <a:r>
              <a:rPr lang="ru-RU" b="1" dirty="0"/>
              <a:t>8.Вербовий дух </a:t>
            </a:r>
            <a:r>
              <a:rPr lang="ru-RU" b="1" dirty="0" err="1"/>
              <a:t>люблять</a:t>
            </a:r>
            <a:r>
              <a:rPr lang="ru-RU" b="1" dirty="0"/>
              <a:t> </a:t>
            </a:r>
            <a:r>
              <a:rPr lang="ru-RU" b="1" dirty="0" err="1"/>
              <a:t>бджоли</a:t>
            </a:r>
            <a:r>
              <a:rPr lang="ru-RU" b="1" dirty="0"/>
              <a:t>. </a:t>
            </a:r>
            <a:r>
              <a:rPr lang="ru-RU" b="1" dirty="0" err="1"/>
              <a:t>Високо</a:t>
            </a:r>
            <a:r>
              <a:rPr lang="ru-RU" b="1" dirty="0"/>
              <a:t> </a:t>
            </a:r>
            <a:r>
              <a:rPr lang="ru-RU" b="1" dirty="0" err="1"/>
              <a:t>цінуються</a:t>
            </a:r>
            <a:r>
              <a:rPr lang="ru-RU" b="1" dirty="0"/>
              <a:t> і </a:t>
            </a:r>
            <a:r>
              <a:rPr lang="ru-RU" b="1" dirty="0" err="1"/>
              <a:t>вулики</a:t>
            </a:r>
            <a:r>
              <a:rPr lang="ru-RU" b="1" dirty="0"/>
              <a:t> з </a:t>
            </a:r>
            <a:r>
              <a:rPr lang="ru-RU" b="1" dirty="0" err="1"/>
              <a:t>дощок</a:t>
            </a:r>
            <a:r>
              <a:rPr lang="ru-RU" b="1" dirty="0"/>
              <a:t> </a:t>
            </a:r>
            <a:r>
              <a:rPr lang="ru-RU" b="1" dirty="0" err="1"/>
              <a:t>верби</a:t>
            </a:r>
            <a:r>
              <a:rPr lang="ru-RU" b="1" dirty="0"/>
              <a:t>.</a:t>
            </a:r>
            <a:endParaRPr lang="ru-RU" dirty="0"/>
          </a:p>
          <a:p>
            <a:r>
              <a:rPr lang="ru-RU" b="1" dirty="0"/>
              <a:t>9.Верба – дерево </a:t>
            </a:r>
            <a:r>
              <a:rPr lang="ru-RU" b="1" dirty="0" err="1"/>
              <a:t>цілюще</a:t>
            </a:r>
            <a:r>
              <a:rPr lang="ru-RU" b="1" dirty="0"/>
              <a:t>. З кори, смоли, </a:t>
            </a:r>
            <a:r>
              <a:rPr lang="ru-RU" b="1" dirty="0" err="1"/>
              <a:t>гілок</a:t>
            </a:r>
            <a:r>
              <a:rPr lang="ru-RU" b="1" dirty="0"/>
              <a:t> </a:t>
            </a:r>
            <a:r>
              <a:rPr lang="ru-RU" b="1" dirty="0" err="1"/>
              <a:t>верби</a:t>
            </a:r>
            <a:r>
              <a:rPr lang="ru-RU" b="1" dirty="0"/>
              <a:t> </a:t>
            </a:r>
            <a:r>
              <a:rPr lang="ru-RU" b="1" dirty="0" err="1"/>
              <a:t>виготовляють</a:t>
            </a:r>
            <a:r>
              <a:rPr lang="ru-RU" b="1" dirty="0"/>
              <a:t> </a:t>
            </a:r>
            <a:r>
              <a:rPr lang="ru-RU" b="1" dirty="0" err="1"/>
              <a:t>ліки</a:t>
            </a:r>
            <a:r>
              <a:rPr lang="ru-RU" b="1" dirty="0"/>
              <a:t>.</a:t>
            </a:r>
            <a:endParaRPr lang="ru-RU" dirty="0"/>
          </a:p>
          <a:p>
            <a:r>
              <a:rPr lang="ru-RU" b="1" dirty="0"/>
              <a:t>10.Калину </a:t>
            </a:r>
            <a:r>
              <a:rPr lang="ru-RU" b="1" dirty="0" err="1"/>
              <a:t>вишивали</a:t>
            </a:r>
            <a:r>
              <a:rPr lang="ru-RU" b="1" dirty="0"/>
              <a:t> на рушниках. Нею </a:t>
            </a:r>
            <a:r>
              <a:rPr lang="ru-RU" b="1" dirty="0" err="1"/>
              <a:t>прикрашали</a:t>
            </a:r>
            <a:r>
              <a:rPr lang="ru-RU" b="1" dirty="0"/>
              <a:t> </a:t>
            </a:r>
            <a:r>
              <a:rPr lang="ru-RU" b="1" dirty="0" err="1"/>
              <a:t>весільний</a:t>
            </a:r>
            <a:r>
              <a:rPr lang="ru-RU" b="1" dirty="0"/>
              <a:t> </a:t>
            </a:r>
            <a:r>
              <a:rPr lang="ru-RU" b="1" dirty="0" err="1"/>
              <a:t>коровай</a:t>
            </a:r>
            <a:r>
              <a:rPr lang="ru-RU" b="1" dirty="0"/>
              <a:t>.</a:t>
            </a:r>
            <a:endParaRPr lang="ru-RU" dirty="0"/>
          </a:p>
          <a:p>
            <a:r>
              <a:rPr lang="ru-RU" b="1" dirty="0"/>
              <a:t>11.Верба </a:t>
            </a:r>
            <a:r>
              <a:rPr lang="ru-RU" b="1" dirty="0" err="1"/>
              <a:t>схилилася</a:t>
            </a:r>
            <a:r>
              <a:rPr lang="ru-RU" b="1" dirty="0"/>
              <a:t> над </a:t>
            </a:r>
            <a:r>
              <a:rPr lang="ru-RU" b="1" dirty="0" err="1"/>
              <a:t>річкою</a:t>
            </a:r>
            <a:r>
              <a:rPr lang="ru-RU" b="1" dirty="0"/>
              <a:t>. </a:t>
            </a:r>
            <a:r>
              <a:rPr lang="ru-RU" b="1" dirty="0" err="1"/>
              <a:t>Бо</a:t>
            </a:r>
            <a:r>
              <a:rPr lang="ru-RU" b="1" dirty="0"/>
              <a:t> </a:t>
            </a:r>
            <a:r>
              <a:rPr lang="ru-RU" b="1" dirty="0" err="1"/>
              <a:t>хоче</a:t>
            </a:r>
            <a:r>
              <a:rPr lang="ru-RU" b="1" dirty="0"/>
              <a:t> , напевно, </a:t>
            </a:r>
            <a:r>
              <a:rPr lang="ru-RU" b="1" dirty="0" err="1"/>
              <a:t>помилуватися</a:t>
            </a:r>
            <a:r>
              <a:rPr lang="ru-RU" b="1" dirty="0"/>
              <a:t> </a:t>
            </a:r>
            <a:r>
              <a:rPr lang="ru-RU" b="1" dirty="0" err="1"/>
              <a:t>своєю</a:t>
            </a:r>
            <a:r>
              <a:rPr lang="ru-RU" b="1" dirty="0"/>
              <a:t> </a:t>
            </a:r>
            <a:r>
              <a:rPr lang="ru-RU" b="1" dirty="0" err="1"/>
              <a:t>вродою</a:t>
            </a:r>
            <a:r>
              <a:rPr lang="ru-RU" b="1" dirty="0"/>
              <a:t>.</a:t>
            </a:r>
            <a:endParaRPr lang="ru-RU" dirty="0"/>
          </a:p>
          <a:p>
            <a:r>
              <a:rPr lang="ru-RU" b="1" dirty="0"/>
              <a:t>12.Материна хата потопала в калиновому </a:t>
            </a:r>
            <a:r>
              <a:rPr lang="ru-RU" b="1" dirty="0" err="1"/>
              <a:t>багатті</a:t>
            </a:r>
            <a:r>
              <a:rPr lang="ru-RU" b="1" dirty="0"/>
              <a:t>. </a:t>
            </a:r>
            <a:r>
              <a:rPr lang="ru-RU" b="1" dirty="0" err="1"/>
              <a:t>Здавалося</a:t>
            </a:r>
            <a:r>
              <a:rPr lang="ru-RU" b="1" dirty="0"/>
              <a:t>, то </a:t>
            </a:r>
            <a:r>
              <a:rPr lang="ru-RU" b="1" dirty="0" err="1"/>
              <a:t>якийсь</a:t>
            </a:r>
            <a:r>
              <a:rPr lang="ru-RU" b="1" dirty="0"/>
              <a:t> </a:t>
            </a:r>
            <a:r>
              <a:rPr lang="ru-RU" b="1" dirty="0" err="1"/>
              <a:t>казковий</a:t>
            </a:r>
            <a:r>
              <a:rPr lang="ru-RU" b="1" dirty="0"/>
              <a:t> </a:t>
            </a:r>
            <a:r>
              <a:rPr lang="ru-RU" b="1" dirty="0" err="1"/>
              <a:t>будинок</a:t>
            </a:r>
            <a:r>
              <a:rPr lang="ru-RU" b="1" dirty="0"/>
              <a:t> </a:t>
            </a:r>
            <a:r>
              <a:rPr lang="ru-RU" b="1" dirty="0" err="1"/>
              <a:t>причаївся</a:t>
            </a:r>
            <a:r>
              <a:rPr lang="ru-RU" b="1" dirty="0"/>
              <a:t> край села.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4999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1579" y="457200"/>
            <a:ext cx="9603275" cy="5009145"/>
          </a:xfrm>
        </p:spPr>
        <p:txBody>
          <a:bodyPr>
            <a:normAutofit/>
          </a:bodyPr>
          <a:lstStyle/>
          <a:p>
            <a:r>
              <a:rPr lang="ru-RU" sz="2400" b="1" dirty="0"/>
              <a:t>1.Дібрати заголовок..</a:t>
            </a:r>
            <a:endParaRPr lang="ru-RU" sz="2400" dirty="0"/>
          </a:p>
          <a:p>
            <a:r>
              <a:rPr lang="ru-RU" sz="2400" b="1" dirty="0"/>
              <a:t>2.Поділити на </a:t>
            </a:r>
            <a:r>
              <a:rPr lang="ru-RU" sz="2400" b="1" dirty="0" err="1"/>
              <a:t>абзаци</a:t>
            </a:r>
            <a:r>
              <a:rPr lang="ru-RU" sz="2400" b="1" dirty="0"/>
              <a:t>.</a:t>
            </a:r>
            <a:endParaRPr lang="ru-RU" sz="2400" dirty="0"/>
          </a:p>
          <a:p>
            <a:r>
              <a:rPr lang="ru-RU" sz="2400" b="1" dirty="0"/>
              <a:t>3.Сформулювати </a:t>
            </a:r>
            <a:r>
              <a:rPr lang="ru-RU" sz="2400" b="1" dirty="0" err="1"/>
              <a:t>пункти</a:t>
            </a:r>
            <a:r>
              <a:rPr lang="ru-RU" sz="2400" b="1" dirty="0"/>
              <a:t> плану.</a:t>
            </a:r>
            <a:endParaRPr lang="ru-RU" sz="2400" dirty="0"/>
          </a:p>
          <a:p>
            <a:r>
              <a:rPr lang="ru-RU" sz="2400" b="1" dirty="0"/>
              <a:t>4.Визначити </a:t>
            </a:r>
            <a:r>
              <a:rPr lang="ru-RU" sz="2400" b="1" dirty="0" err="1"/>
              <a:t>тематичні</a:t>
            </a:r>
            <a:r>
              <a:rPr lang="ru-RU" sz="2400" b="1" dirty="0"/>
              <a:t> </a:t>
            </a:r>
            <a:r>
              <a:rPr lang="ru-RU" sz="2400" b="1" dirty="0" err="1"/>
              <a:t>речення</a:t>
            </a:r>
            <a:r>
              <a:rPr lang="ru-RU" sz="2400" b="1" dirty="0"/>
              <a:t>.</a:t>
            </a:r>
            <a:endParaRPr lang="ru-RU" sz="2400" dirty="0"/>
          </a:p>
          <a:p>
            <a:r>
              <a:rPr lang="ru-RU" sz="2400" b="1" dirty="0"/>
              <a:t>5.З’ясувати </a:t>
            </a:r>
            <a:r>
              <a:rPr lang="ru-RU" sz="2400" b="1" dirty="0" err="1"/>
              <a:t>засоби</a:t>
            </a:r>
            <a:r>
              <a:rPr lang="ru-RU" sz="2400" b="1" dirty="0"/>
              <a:t> </a:t>
            </a:r>
            <a:r>
              <a:rPr lang="ru-RU" sz="2400" b="1" dirty="0" err="1"/>
              <a:t>міжфразового</a:t>
            </a:r>
            <a:r>
              <a:rPr lang="ru-RU" sz="2400" b="1" dirty="0"/>
              <a:t> </a:t>
            </a:r>
            <a:r>
              <a:rPr lang="ru-RU" sz="2400" b="1" dirty="0" err="1"/>
              <a:t>зв’язку</a:t>
            </a:r>
            <a:r>
              <a:rPr lang="ru-RU" sz="2400" b="1" dirty="0"/>
              <a:t> в </a:t>
            </a:r>
            <a:r>
              <a:rPr lang="ru-RU" sz="2400" b="1" dirty="0" err="1"/>
              <a:t>тексті</a:t>
            </a:r>
            <a:r>
              <a:rPr lang="ru-RU" sz="2400" b="1" dirty="0"/>
              <a:t>.</a:t>
            </a:r>
            <a:endParaRPr lang="ru-RU" sz="2400" dirty="0"/>
          </a:p>
          <a:p>
            <a:r>
              <a:rPr lang="ru-RU" sz="2400" b="1" dirty="0"/>
              <a:t>6.Дібрати </a:t>
            </a:r>
            <a:r>
              <a:rPr lang="ru-RU" sz="2400" b="1" dirty="0" err="1"/>
              <a:t>питання</a:t>
            </a:r>
            <a:r>
              <a:rPr lang="ru-RU" sz="2400" b="1" dirty="0"/>
              <a:t> до тексту.</a:t>
            </a:r>
            <a:endParaRPr lang="ru-RU" sz="2400" dirty="0"/>
          </a:p>
          <a:p>
            <a:r>
              <a:rPr lang="ru-RU" sz="2400" b="1" dirty="0"/>
              <a:t>7.Визначити тему та </a:t>
            </a:r>
            <a:r>
              <a:rPr lang="ru-RU" sz="2400" b="1" dirty="0" err="1"/>
              <a:t>ідею</a:t>
            </a:r>
            <a:r>
              <a:rPr lang="ru-RU" sz="2400" b="1" dirty="0"/>
              <a:t> тексту.</a:t>
            </a:r>
            <a:endParaRPr lang="ru-RU" sz="2400" dirty="0"/>
          </a:p>
          <a:p>
            <a:r>
              <a:rPr lang="ru-RU" sz="2400" b="1" dirty="0"/>
              <a:t>8.З’ясувати стиль і тип </a:t>
            </a:r>
            <a:r>
              <a:rPr lang="ru-RU" sz="2400" b="1" dirty="0" err="1"/>
              <a:t>мовлення</a:t>
            </a:r>
            <a:r>
              <a:rPr lang="ru-RU" sz="2400" b="1" dirty="0"/>
              <a:t>.</a:t>
            </a:r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80655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4992777"/>
          </a:xfrm>
        </p:spPr>
        <p:txBody>
          <a:bodyPr>
            <a:normAutofit/>
          </a:bodyPr>
          <a:lstStyle/>
          <a:p>
            <a:r>
              <a:rPr lang="ru-RU" b="1" dirty="0" err="1"/>
              <a:t>Скласти</a:t>
            </a:r>
            <a:r>
              <a:rPr lang="ru-RU" b="1" dirty="0"/>
              <a:t> текст про вербу.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1 </a:t>
            </a:r>
            <a:r>
              <a:rPr lang="ru-RU" b="1" dirty="0" err="1"/>
              <a:t>група</a:t>
            </a:r>
            <a:r>
              <a:rPr lang="ru-RU" b="1" dirty="0"/>
              <a:t> – текст –</a:t>
            </a:r>
            <a:r>
              <a:rPr lang="ru-RU" b="1" dirty="0" err="1"/>
              <a:t>опис</a:t>
            </a:r>
            <a:r>
              <a:rPr lang="ru-RU" b="1" dirty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2 </a:t>
            </a:r>
            <a:r>
              <a:rPr lang="ru-RU" b="1" dirty="0" err="1"/>
              <a:t>група</a:t>
            </a:r>
            <a:r>
              <a:rPr lang="ru-RU" b="1" dirty="0"/>
              <a:t> – текст –</a:t>
            </a:r>
            <a:r>
              <a:rPr lang="ru-RU" b="1" dirty="0" err="1"/>
              <a:t>розповідь</a:t>
            </a:r>
            <a:r>
              <a:rPr lang="ru-RU" b="1" dirty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3 </a:t>
            </a:r>
            <a:r>
              <a:rPr lang="ru-RU" b="1" dirty="0" err="1"/>
              <a:t>група</a:t>
            </a:r>
            <a:r>
              <a:rPr lang="ru-RU" b="1" dirty="0"/>
              <a:t> – текст-</a:t>
            </a:r>
            <a:r>
              <a:rPr lang="ru-RU" b="1" dirty="0" err="1"/>
              <a:t>роздум</a:t>
            </a:r>
            <a:r>
              <a:rPr lang="ru-RU" b="1" dirty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513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Домашнє</a:t>
            </a:r>
            <a:r>
              <a:rPr lang="ru-RU" b="1" dirty="0"/>
              <a:t> </a:t>
            </a:r>
            <a:r>
              <a:rPr lang="ru-RU" b="1" dirty="0" err="1"/>
              <a:t>завдання</a:t>
            </a:r>
            <a:r>
              <a:rPr lang="ru-RU" b="1" dirty="0"/>
              <a:t>: </a:t>
            </a:r>
            <a:r>
              <a:rPr lang="ru-RU" b="1" dirty="0" err="1"/>
              <a:t>скласти</a:t>
            </a:r>
            <a:r>
              <a:rPr lang="ru-RU" b="1" dirty="0"/>
              <a:t> текст –</a:t>
            </a:r>
            <a:r>
              <a:rPr lang="ru-RU" b="1" dirty="0" err="1"/>
              <a:t>роздум</a:t>
            </a:r>
            <a:r>
              <a:rPr lang="ru-RU" b="1" dirty="0"/>
              <a:t> за тезою  «Калина – символ </a:t>
            </a:r>
            <a:r>
              <a:rPr lang="ru-RU" b="1" dirty="0" err="1"/>
              <a:t>України</a:t>
            </a:r>
            <a:r>
              <a:rPr lang="ru-RU" b="1" dirty="0"/>
              <a:t>».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84959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10</TotalTime>
  <Words>289</Words>
  <Application>Microsoft Office PowerPoint</Application>
  <PresentationFormat>Широкоэкранный</PresentationFormat>
  <Paragraphs>28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Gill Sans MT</vt:lpstr>
      <vt:lpstr>Gallery</vt:lpstr>
      <vt:lpstr>"Повторення вивченого про текст, його структурні особливості, мовні засоби міжфразового зв’язку в тексті". </vt:lpstr>
      <vt:lpstr>1.Робота з текстом. -У якій колонці записаний текст. </vt:lpstr>
      <vt:lpstr>Цифровий диктант. -Пригадаймо, які є засоби міжфразового зв’язку в тексті - На картці записані реченні. Вам необхідно з’ясувати, який засіб зв’язку речень у тексті використаний . Для цього необхідно поставити  цифру, яка є кодом  відповідного засобу зв’язку. </vt:lpstr>
      <vt:lpstr>Презентация PowerPoint</vt:lpstr>
      <vt:lpstr>Презентация PowerPoint</vt:lpstr>
      <vt:lpstr>Скласти текст про вербу. 1 група – текст –опис. 2 група – текст –розповідь. 3 група – текст-роздум. </vt:lpstr>
      <vt:lpstr>Домашнє завдання: скласти текст –роздум за тезою  «Калина – символ України». 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"Повторення вивченого про текст, його структурні особливості, мовні засоби міжфразового зв’язку в тексті". </dc:title>
  <dc:creator>Admin</dc:creator>
  <cp:lastModifiedBy>Admin</cp:lastModifiedBy>
  <cp:revision>2</cp:revision>
  <dcterms:created xsi:type="dcterms:W3CDTF">2019-09-04T16:08:31Z</dcterms:created>
  <dcterms:modified xsi:type="dcterms:W3CDTF">2019-09-04T16:18:36Z</dcterms:modified>
</cp:coreProperties>
</file>