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2" autoAdjust="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60248E-5950-4058-83A0-F743A0293F5E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B9005E-D5EC-45AE-89CB-8DE4CDFABD4A}">
      <dgm:prSet phldrT="[Текст]" phldr="1"/>
      <dgm:spPr/>
      <dgm:t>
        <a:bodyPr/>
        <a:lstStyle/>
        <a:p>
          <a:endParaRPr lang="ru-RU" dirty="0"/>
        </a:p>
      </dgm:t>
    </dgm:pt>
    <dgm:pt modelId="{3FA32B10-0DCE-4EBC-900F-88FA94A110FF}" type="parTrans" cxnId="{EF6E55AC-E37A-491B-BCE4-14C3FA1E5C5A}">
      <dgm:prSet/>
      <dgm:spPr/>
      <dgm:t>
        <a:bodyPr/>
        <a:lstStyle/>
        <a:p>
          <a:endParaRPr lang="ru-RU"/>
        </a:p>
      </dgm:t>
    </dgm:pt>
    <dgm:pt modelId="{54B9BB7B-DC83-43F3-A37A-B91073A2BAF6}" type="sibTrans" cxnId="{EF6E55AC-E37A-491B-BCE4-14C3FA1E5C5A}">
      <dgm:prSet/>
      <dgm:spPr/>
      <dgm:t>
        <a:bodyPr/>
        <a:lstStyle/>
        <a:p>
          <a:endParaRPr lang="ru-RU"/>
        </a:p>
      </dgm:t>
    </dgm:pt>
    <dgm:pt modelId="{4C7454FF-8932-4392-B5C0-77D432D89B7D}">
      <dgm:prSet phldrT="[Текст]" custT="1"/>
      <dgm:spPr/>
      <dgm:t>
        <a:bodyPr/>
        <a:lstStyle/>
        <a:p>
          <a:r>
            <a:rPr lang="uk-UA" sz="5100" dirty="0" smtClean="0">
              <a:solidFill>
                <a:schemeClr val="bg2">
                  <a:lumMod val="75000"/>
                </a:schemeClr>
              </a:solidFill>
            </a:rPr>
            <a:t>Устав</a:t>
          </a:r>
          <a:endParaRPr lang="ru-RU" sz="5100" dirty="0">
            <a:solidFill>
              <a:schemeClr val="bg2">
                <a:lumMod val="75000"/>
              </a:schemeClr>
            </a:solidFill>
          </a:endParaRPr>
        </a:p>
      </dgm:t>
    </dgm:pt>
    <dgm:pt modelId="{E32881B8-1BB3-49E3-9757-3B3E422FE979}" type="parTrans" cxnId="{06381483-F896-40E7-B3EF-1A80888EF6C0}">
      <dgm:prSet/>
      <dgm:spPr/>
      <dgm:t>
        <a:bodyPr/>
        <a:lstStyle/>
        <a:p>
          <a:endParaRPr lang="ru-RU"/>
        </a:p>
      </dgm:t>
    </dgm:pt>
    <dgm:pt modelId="{1B7A780D-AC8A-44CD-B14B-529FD15405B6}" type="sibTrans" cxnId="{06381483-F896-40E7-B3EF-1A80888EF6C0}">
      <dgm:prSet/>
      <dgm:spPr/>
      <dgm:t>
        <a:bodyPr/>
        <a:lstStyle/>
        <a:p>
          <a:endParaRPr lang="ru-RU"/>
        </a:p>
      </dgm:t>
    </dgm:pt>
    <dgm:pt modelId="{225E822C-0753-46B2-A6EC-19AEFA1FC0F4}">
      <dgm:prSet phldrT="[Текст]"/>
      <dgm:spPr/>
      <dgm:t>
        <a:bodyPr/>
        <a:lstStyle/>
        <a:p>
          <a:r>
            <a:rPr lang="uk-UA" dirty="0" smtClean="0"/>
            <a:t>-</a:t>
          </a:r>
          <a:endParaRPr lang="ru-RU" dirty="0"/>
        </a:p>
      </dgm:t>
    </dgm:pt>
    <dgm:pt modelId="{7AF94AD1-C3C8-483F-BF8A-3AD93A4C19C1}" type="parTrans" cxnId="{D13D8D6A-397F-4777-AB59-F916AF280D33}">
      <dgm:prSet/>
      <dgm:spPr/>
      <dgm:t>
        <a:bodyPr/>
        <a:lstStyle/>
        <a:p>
          <a:endParaRPr lang="ru-RU"/>
        </a:p>
      </dgm:t>
    </dgm:pt>
    <dgm:pt modelId="{FFEA795C-B39C-4DA2-8E5F-BD534ED9D717}" type="sibTrans" cxnId="{D13D8D6A-397F-4777-AB59-F916AF280D33}">
      <dgm:prSet/>
      <dgm:spPr/>
      <dgm:t>
        <a:bodyPr/>
        <a:lstStyle/>
        <a:p>
          <a:endParaRPr lang="ru-RU"/>
        </a:p>
      </dgm:t>
    </dgm:pt>
    <dgm:pt modelId="{F7E4FF38-3F75-4FE9-B826-578D101E9BFF}">
      <dgm:prSet phldrT="[Текст]" custT="1"/>
      <dgm:spPr/>
      <dgm:t>
        <a:bodyPr/>
        <a:lstStyle/>
        <a:p>
          <a:r>
            <a:rPr lang="uk-UA" sz="5400" dirty="0" err="1" smtClean="0">
              <a:solidFill>
                <a:schemeClr val="bg2">
                  <a:lumMod val="75000"/>
                </a:schemeClr>
              </a:solidFill>
            </a:rPr>
            <a:t>Напів-устав</a:t>
          </a:r>
          <a:endParaRPr lang="ru-RU" sz="5400" dirty="0">
            <a:solidFill>
              <a:schemeClr val="bg2">
                <a:lumMod val="75000"/>
              </a:schemeClr>
            </a:solidFill>
          </a:endParaRPr>
        </a:p>
      </dgm:t>
    </dgm:pt>
    <dgm:pt modelId="{63D0FE50-A751-4A4B-B181-F8E1097C057F}" type="parTrans" cxnId="{DDD8E57D-BD75-4D7A-AF85-7EF326C4727E}">
      <dgm:prSet/>
      <dgm:spPr/>
      <dgm:t>
        <a:bodyPr/>
        <a:lstStyle/>
        <a:p>
          <a:endParaRPr lang="ru-RU"/>
        </a:p>
      </dgm:t>
    </dgm:pt>
    <dgm:pt modelId="{D1038C34-8795-46BB-8C27-CF022DA3A698}" type="sibTrans" cxnId="{DDD8E57D-BD75-4D7A-AF85-7EF326C4727E}">
      <dgm:prSet/>
      <dgm:spPr/>
      <dgm:t>
        <a:bodyPr/>
        <a:lstStyle/>
        <a:p>
          <a:endParaRPr lang="ru-RU"/>
        </a:p>
      </dgm:t>
    </dgm:pt>
    <dgm:pt modelId="{9D0EA38F-E1DF-4B40-A3FF-E6A8D808DDE2}">
      <dgm:prSet phldrT="[Текст]" phldr="1"/>
      <dgm:spPr/>
      <dgm:t>
        <a:bodyPr/>
        <a:lstStyle/>
        <a:p>
          <a:endParaRPr lang="ru-RU" dirty="0"/>
        </a:p>
      </dgm:t>
    </dgm:pt>
    <dgm:pt modelId="{0AB795A6-5BD7-4560-AF55-E960A6D92516}" type="parTrans" cxnId="{C2710641-8FDE-4077-8729-650DC24784E5}">
      <dgm:prSet/>
      <dgm:spPr/>
      <dgm:t>
        <a:bodyPr/>
        <a:lstStyle/>
        <a:p>
          <a:endParaRPr lang="ru-RU"/>
        </a:p>
      </dgm:t>
    </dgm:pt>
    <dgm:pt modelId="{471B5D80-ED3C-4DF2-85AD-6AFF76742AD3}" type="sibTrans" cxnId="{C2710641-8FDE-4077-8729-650DC24784E5}">
      <dgm:prSet/>
      <dgm:spPr/>
      <dgm:t>
        <a:bodyPr/>
        <a:lstStyle/>
        <a:p>
          <a:endParaRPr lang="ru-RU"/>
        </a:p>
      </dgm:t>
    </dgm:pt>
    <dgm:pt modelId="{98381F1C-9DAB-4929-8FF8-68445CB3867E}">
      <dgm:prSet phldrT="[Текст]" custT="1"/>
      <dgm:spPr/>
      <dgm:t>
        <a:bodyPr/>
        <a:lstStyle/>
        <a:p>
          <a:r>
            <a:rPr lang="uk-UA" sz="4600" dirty="0" err="1" smtClean="0">
              <a:solidFill>
                <a:schemeClr val="bg2">
                  <a:lumMod val="75000"/>
                </a:schemeClr>
              </a:solidFill>
            </a:rPr>
            <a:t>Ско-</a:t>
          </a:r>
          <a:r>
            <a:rPr lang="uk-UA" sz="4600" dirty="0" smtClean="0">
              <a:solidFill>
                <a:schemeClr val="bg2">
                  <a:lumMod val="75000"/>
                </a:schemeClr>
              </a:solidFill>
            </a:rPr>
            <a:t/>
          </a:r>
          <a:br>
            <a:rPr lang="uk-UA" sz="4600" dirty="0" smtClean="0">
              <a:solidFill>
                <a:schemeClr val="bg2">
                  <a:lumMod val="75000"/>
                </a:schemeClr>
              </a:solidFill>
            </a:rPr>
          </a:br>
          <a:r>
            <a:rPr lang="uk-UA" sz="4600" dirty="0" err="1" smtClean="0">
              <a:solidFill>
                <a:schemeClr val="bg2">
                  <a:lumMod val="75000"/>
                </a:schemeClr>
              </a:solidFill>
            </a:rPr>
            <a:t>ропис</a:t>
          </a:r>
          <a:endParaRPr lang="ru-RU" sz="4600" dirty="0">
            <a:solidFill>
              <a:schemeClr val="bg2">
                <a:lumMod val="75000"/>
              </a:schemeClr>
            </a:solidFill>
          </a:endParaRPr>
        </a:p>
      </dgm:t>
    </dgm:pt>
    <dgm:pt modelId="{9BC1CCEB-B4CF-4EF7-914C-8F1EBC5E4294}" type="parTrans" cxnId="{BE70EDFA-23BC-41E1-87A4-2C2F10088F14}">
      <dgm:prSet/>
      <dgm:spPr/>
      <dgm:t>
        <a:bodyPr/>
        <a:lstStyle/>
        <a:p>
          <a:endParaRPr lang="ru-RU"/>
        </a:p>
      </dgm:t>
    </dgm:pt>
    <dgm:pt modelId="{1759513A-564C-4E3F-98E5-236B73DC49CB}" type="sibTrans" cxnId="{BE70EDFA-23BC-41E1-87A4-2C2F10088F14}">
      <dgm:prSet/>
      <dgm:spPr/>
      <dgm:t>
        <a:bodyPr/>
        <a:lstStyle/>
        <a:p>
          <a:endParaRPr lang="ru-RU"/>
        </a:p>
      </dgm:t>
    </dgm:pt>
    <dgm:pt modelId="{F1AB7B7C-4110-48E5-BC36-2480CD06CAF7}" type="pres">
      <dgm:prSet presAssocID="{4960248E-5950-4058-83A0-F743A0293F5E}" presName="Name0" presStyleCnt="0">
        <dgm:presLayoutVars>
          <dgm:dir/>
          <dgm:animLvl val="lvl"/>
          <dgm:resizeHandles val="exact"/>
        </dgm:presLayoutVars>
      </dgm:prSet>
      <dgm:spPr/>
    </dgm:pt>
    <dgm:pt modelId="{E8BE3C5D-BFC2-4D74-AEEC-87F44AF9E20B}" type="pres">
      <dgm:prSet presAssocID="{0AB9005E-D5EC-45AE-89CB-8DE4CDFABD4A}" presName="compositeNode" presStyleCnt="0">
        <dgm:presLayoutVars>
          <dgm:bulletEnabled val="1"/>
        </dgm:presLayoutVars>
      </dgm:prSet>
      <dgm:spPr/>
    </dgm:pt>
    <dgm:pt modelId="{3ABA5E9E-D813-4A4C-8F09-5029D6A94EA7}" type="pres">
      <dgm:prSet presAssocID="{0AB9005E-D5EC-45AE-89CB-8DE4CDFABD4A}" presName="bgRect" presStyleLbl="node1" presStyleIdx="0" presStyleCnt="3"/>
      <dgm:spPr/>
    </dgm:pt>
    <dgm:pt modelId="{6C51CC1D-F67F-4776-BDE0-07684BA1C946}" type="pres">
      <dgm:prSet presAssocID="{0AB9005E-D5EC-45AE-89CB-8DE4CDFABD4A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37BB5D12-C40D-491F-9961-283DF5DB3C99}" type="pres">
      <dgm:prSet presAssocID="{0AB9005E-D5EC-45AE-89CB-8DE4CDFABD4A}" presName="childNode" presStyleLbl="node1" presStyleIdx="0" presStyleCnt="3">
        <dgm:presLayoutVars>
          <dgm:bulletEnabled val="1"/>
        </dgm:presLayoutVars>
      </dgm:prSet>
      <dgm:spPr/>
    </dgm:pt>
    <dgm:pt modelId="{360CAF7C-E461-4E9C-9B3A-431B13663930}" type="pres">
      <dgm:prSet presAssocID="{54B9BB7B-DC83-43F3-A37A-B91073A2BAF6}" presName="hSp" presStyleCnt="0"/>
      <dgm:spPr/>
    </dgm:pt>
    <dgm:pt modelId="{31424226-2AE0-4F2F-837E-BB75C5899B11}" type="pres">
      <dgm:prSet presAssocID="{54B9BB7B-DC83-43F3-A37A-B91073A2BAF6}" presName="vProcSp" presStyleCnt="0"/>
      <dgm:spPr/>
    </dgm:pt>
    <dgm:pt modelId="{5A085E07-C275-48D6-A7AE-1C8AE8642DD1}" type="pres">
      <dgm:prSet presAssocID="{54B9BB7B-DC83-43F3-A37A-B91073A2BAF6}" presName="vSp1" presStyleCnt="0"/>
      <dgm:spPr/>
    </dgm:pt>
    <dgm:pt modelId="{E9BC0E16-33F9-4B9D-B7A3-BF370CFF88A2}" type="pres">
      <dgm:prSet presAssocID="{54B9BB7B-DC83-43F3-A37A-B91073A2BAF6}" presName="simulatedConn" presStyleLbl="solidFgAcc1" presStyleIdx="0" presStyleCnt="2"/>
      <dgm:spPr/>
    </dgm:pt>
    <dgm:pt modelId="{41BAE3C7-77FD-4863-949D-9FA38864ADFF}" type="pres">
      <dgm:prSet presAssocID="{54B9BB7B-DC83-43F3-A37A-B91073A2BAF6}" presName="vSp2" presStyleCnt="0"/>
      <dgm:spPr/>
    </dgm:pt>
    <dgm:pt modelId="{952B0ED5-4BF0-4A5D-AEE3-E521A4F1FBC3}" type="pres">
      <dgm:prSet presAssocID="{54B9BB7B-DC83-43F3-A37A-B91073A2BAF6}" presName="sibTrans" presStyleCnt="0"/>
      <dgm:spPr/>
    </dgm:pt>
    <dgm:pt modelId="{4D331AD1-18B4-4DDD-99AC-B18D1B8C09C2}" type="pres">
      <dgm:prSet presAssocID="{225E822C-0753-46B2-A6EC-19AEFA1FC0F4}" presName="compositeNode" presStyleCnt="0">
        <dgm:presLayoutVars>
          <dgm:bulletEnabled val="1"/>
        </dgm:presLayoutVars>
      </dgm:prSet>
      <dgm:spPr/>
    </dgm:pt>
    <dgm:pt modelId="{28475E3E-0807-4E8B-8736-ADC585BC682C}" type="pres">
      <dgm:prSet presAssocID="{225E822C-0753-46B2-A6EC-19AEFA1FC0F4}" presName="bgRect" presStyleLbl="node1" presStyleIdx="1" presStyleCnt="3" custScaleX="128776" custScaleY="87682"/>
      <dgm:spPr/>
    </dgm:pt>
    <dgm:pt modelId="{ECEB5E19-4953-44DE-92DF-06546EB27675}" type="pres">
      <dgm:prSet presAssocID="{225E822C-0753-46B2-A6EC-19AEFA1FC0F4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05034BEE-BFB8-4383-8A34-6EA2C33CA780}" type="pres">
      <dgm:prSet presAssocID="{225E822C-0753-46B2-A6EC-19AEFA1FC0F4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18B3E2-2812-420B-98A4-D1D1A61AFE19}" type="pres">
      <dgm:prSet presAssocID="{FFEA795C-B39C-4DA2-8E5F-BD534ED9D717}" presName="hSp" presStyleCnt="0"/>
      <dgm:spPr/>
    </dgm:pt>
    <dgm:pt modelId="{063A5931-DAAF-4162-B16B-1A005BA66EB1}" type="pres">
      <dgm:prSet presAssocID="{FFEA795C-B39C-4DA2-8E5F-BD534ED9D717}" presName="vProcSp" presStyleCnt="0"/>
      <dgm:spPr/>
    </dgm:pt>
    <dgm:pt modelId="{EDA78DA5-E53D-49C4-AE40-C0CE35E1FBE4}" type="pres">
      <dgm:prSet presAssocID="{FFEA795C-B39C-4DA2-8E5F-BD534ED9D717}" presName="vSp1" presStyleCnt="0"/>
      <dgm:spPr/>
    </dgm:pt>
    <dgm:pt modelId="{B25E26AE-D521-4FD9-8C11-261261727CDF}" type="pres">
      <dgm:prSet presAssocID="{FFEA795C-B39C-4DA2-8E5F-BD534ED9D717}" presName="simulatedConn" presStyleLbl="solidFgAcc1" presStyleIdx="1" presStyleCnt="2"/>
      <dgm:spPr/>
    </dgm:pt>
    <dgm:pt modelId="{5EFB2BBA-89B3-426C-A121-D63F06E55420}" type="pres">
      <dgm:prSet presAssocID="{FFEA795C-B39C-4DA2-8E5F-BD534ED9D717}" presName="vSp2" presStyleCnt="0"/>
      <dgm:spPr/>
    </dgm:pt>
    <dgm:pt modelId="{1B643077-1104-4C00-B251-8476D739B939}" type="pres">
      <dgm:prSet presAssocID="{FFEA795C-B39C-4DA2-8E5F-BD534ED9D717}" presName="sibTrans" presStyleCnt="0"/>
      <dgm:spPr/>
    </dgm:pt>
    <dgm:pt modelId="{F76899C0-A0D8-4866-A27F-20232040FF31}" type="pres">
      <dgm:prSet presAssocID="{9D0EA38F-E1DF-4B40-A3FF-E6A8D808DDE2}" presName="compositeNode" presStyleCnt="0">
        <dgm:presLayoutVars>
          <dgm:bulletEnabled val="1"/>
        </dgm:presLayoutVars>
      </dgm:prSet>
      <dgm:spPr/>
    </dgm:pt>
    <dgm:pt modelId="{B7133A42-26E7-45C5-BE0F-80F06D0F4931}" type="pres">
      <dgm:prSet presAssocID="{9D0EA38F-E1DF-4B40-A3FF-E6A8D808DDE2}" presName="bgRect" presStyleLbl="node1" presStyleIdx="2" presStyleCnt="3" custScaleX="99705"/>
      <dgm:spPr/>
    </dgm:pt>
    <dgm:pt modelId="{6C23CCEE-2AF0-4640-9F6B-13F423A42610}" type="pres">
      <dgm:prSet presAssocID="{9D0EA38F-E1DF-4B40-A3FF-E6A8D808DDE2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4F2ED1E7-ED7D-4AD6-8E4A-8352830F7C7A}" type="pres">
      <dgm:prSet presAssocID="{9D0EA38F-E1DF-4B40-A3FF-E6A8D808DDE2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06381483-F896-40E7-B3EF-1A80888EF6C0}" srcId="{0AB9005E-D5EC-45AE-89CB-8DE4CDFABD4A}" destId="{4C7454FF-8932-4392-B5C0-77D432D89B7D}" srcOrd="0" destOrd="0" parTransId="{E32881B8-1BB3-49E3-9757-3B3E422FE979}" sibTransId="{1B7A780D-AC8A-44CD-B14B-529FD15405B6}"/>
    <dgm:cxn modelId="{95830F9A-3B39-4007-8AB1-3A322131553E}" type="presOf" srcId="{4C7454FF-8932-4392-B5C0-77D432D89B7D}" destId="{37BB5D12-C40D-491F-9961-283DF5DB3C99}" srcOrd="0" destOrd="0" presId="urn:microsoft.com/office/officeart/2005/8/layout/hProcess7"/>
    <dgm:cxn modelId="{43DFE27B-A9E4-4230-A98E-B34361DB6B68}" type="presOf" srcId="{4960248E-5950-4058-83A0-F743A0293F5E}" destId="{F1AB7B7C-4110-48E5-BC36-2480CD06CAF7}" srcOrd="0" destOrd="0" presId="urn:microsoft.com/office/officeart/2005/8/layout/hProcess7"/>
    <dgm:cxn modelId="{BE70EDFA-23BC-41E1-87A4-2C2F10088F14}" srcId="{9D0EA38F-E1DF-4B40-A3FF-E6A8D808DDE2}" destId="{98381F1C-9DAB-4929-8FF8-68445CB3867E}" srcOrd="0" destOrd="0" parTransId="{9BC1CCEB-B4CF-4EF7-914C-8F1EBC5E4294}" sibTransId="{1759513A-564C-4E3F-98E5-236B73DC49CB}"/>
    <dgm:cxn modelId="{D13D8D6A-397F-4777-AB59-F916AF280D33}" srcId="{4960248E-5950-4058-83A0-F743A0293F5E}" destId="{225E822C-0753-46B2-A6EC-19AEFA1FC0F4}" srcOrd="1" destOrd="0" parTransId="{7AF94AD1-C3C8-483F-BF8A-3AD93A4C19C1}" sibTransId="{FFEA795C-B39C-4DA2-8E5F-BD534ED9D717}"/>
    <dgm:cxn modelId="{C2710641-8FDE-4077-8729-650DC24784E5}" srcId="{4960248E-5950-4058-83A0-F743A0293F5E}" destId="{9D0EA38F-E1DF-4B40-A3FF-E6A8D808DDE2}" srcOrd="2" destOrd="0" parTransId="{0AB795A6-5BD7-4560-AF55-E960A6D92516}" sibTransId="{471B5D80-ED3C-4DF2-85AD-6AFF76742AD3}"/>
    <dgm:cxn modelId="{D5CFF610-C14B-48DB-B5A6-1F890165CC83}" type="presOf" srcId="{0AB9005E-D5EC-45AE-89CB-8DE4CDFABD4A}" destId="{3ABA5E9E-D813-4A4C-8F09-5029D6A94EA7}" srcOrd="0" destOrd="0" presId="urn:microsoft.com/office/officeart/2005/8/layout/hProcess7"/>
    <dgm:cxn modelId="{8077CD09-5CD5-4FE2-83F3-A15170839C4C}" type="presOf" srcId="{F7E4FF38-3F75-4FE9-B826-578D101E9BFF}" destId="{05034BEE-BFB8-4383-8A34-6EA2C33CA780}" srcOrd="0" destOrd="0" presId="urn:microsoft.com/office/officeart/2005/8/layout/hProcess7"/>
    <dgm:cxn modelId="{56E09F9B-F845-47FB-9FF8-24009E4E87E7}" type="presOf" srcId="{225E822C-0753-46B2-A6EC-19AEFA1FC0F4}" destId="{28475E3E-0807-4E8B-8736-ADC585BC682C}" srcOrd="0" destOrd="0" presId="urn:microsoft.com/office/officeart/2005/8/layout/hProcess7"/>
    <dgm:cxn modelId="{EF6E55AC-E37A-491B-BCE4-14C3FA1E5C5A}" srcId="{4960248E-5950-4058-83A0-F743A0293F5E}" destId="{0AB9005E-D5EC-45AE-89CB-8DE4CDFABD4A}" srcOrd="0" destOrd="0" parTransId="{3FA32B10-0DCE-4EBC-900F-88FA94A110FF}" sibTransId="{54B9BB7B-DC83-43F3-A37A-B91073A2BAF6}"/>
    <dgm:cxn modelId="{8F3755A3-FBC2-462E-970B-693E1590910F}" type="presOf" srcId="{9D0EA38F-E1DF-4B40-A3FF-E6A8D808DDE2}" destId="{B7133A42-26E7-45C5-BE0F-80F06D0F4931}" srcOrd="0" destOrd="0" presId="urn:microsoft.com/office/officeart/2005/8/layout/hProcess7"/>
    <dgm:cxn modelId="{7B6AEDDB-672F-42DD-A009-7675EFFBD22E}" type="presOf" srcId="{225E822C-0753-46B2-A6EC-19AEFA1FC0F4}" destId="{ECEB5E19-4953-44DE-92DF-06546EB27675}" srcOrd="1" destOrd="0" presId="urn:microsoft.com/office/officeart/2005/8/layout/hProcess7"/>
    <dgm:cxn modelId="{D8B7E0B6-136D-4D0A-866E-9073CC4F90F3}" type="presOf" srcId="{0AB9005E-D5EC-45AE-89CB-8DE4CDFABD4A}" destId="{6C51CC1D-F67F-4776-BDE0-07684BA1C946}" srcOrd="1" destOrd="0" presId="urn:microsoft.com/office/officeart/2005/8/layout/hProcess7"/>
    <dgm:cxn modelId="{C9E819B4-1750-4A8B-B981-68124136FEB5}" type="presOf" srcId="{98381F1C-9DAB-4929-8FF8-68445CB3867E}" destId="{4F2ED1E7-ED7D-4AD6-8E4A-8352830F7C7A}" srcOrd="0" destOrd="0" presId="urn:microsoft.com/office/officeart/2005/8/layout/hProcess7"/>
    <dgm:cxn modelId="{856C328C-AF13-44D8-817E-4A7B0A35B997}" type="presOf" srcId="{9D0EA38F-E1DF-4B40-A3FF-E6A8D808DDE2}" destId="{6C23CCEE-2AF0-4640-9F6B-13F423A42610}" srcOrd="1" destOrd="0" presId="urn:microsoft.com/office/officeart/2005/8/layout/hProcess7"/>
    <dgm:cxn modelId="{DDD8E57D-BD75-4D7A-AF85-7EF326C4727E}" srcId="{225E822C-0753-46B2-A6EC-19AEFA1FC0F4}" destId="{F7E4FF38-3F75-4FE9-B826-578D101E9BFF}" srcOrd="0" destOrd="0" parTransId="{63D0FE50-A751-4A4B-B181-F8E1097C057F}" sibTransId="{D1038C34-8795-46BB-8C27-CF022DA3A698}"/>
    <dgm:cxn modelId="{933C4493-C758-462F-B9F9-8F7572CABEF5}" type="presParOf" srcId="{F1AB7B7C-4110-48E5-BC36-2480CD06CAF7}" destId="{E8BE3C5D-BFC2-4D74-AEEC-87F44AF9E20B}" srcOrd="0" destOrd="0" presId="urn:microsoft.com/office/officeart/2005/8/layout/hProcess7"/>
    <dgm:cxn modelId="{9807E5D6-A8CB-4C9E-8878-3CE571388149}" type="presParOf" srcId="{E8BE3C5D-BFC2-4D74-AEEC-87F44AF9E20B}" destId="{3ABA5E9E-D813-4A4C-8F09-5029D6A94EA7}" srcOrd="0" destOrd="0" presId="urn:microsoft.com/office/officeart/2005/8/layout/hProcess7"/>
    <dgm:cxn modelId="{158558C9-80D5-4625-9539-3BFDD216A3C2}" type="presParOf" srcId="{E8BE3C5D-BFC2-4D74-AEEC-87F44AF9E20B}" destId="{6C51CC1D-F67F-4776-BDE0-07684BA1C946}" srcOrd="1" destOrd="0" presId="urn:microsoft.com/office/officeart/2005/8/layout/hProcess7"/>
    <dgm:cxn modelId="{2D653F35-E5FB-4769-989D-0725EAD92BE2}" type="presParOf" srcId="{E8BE3C5D-BFC2-4D74-AEEC-87F44AF9E20B}" destId="{37BB5D12-C40D-491F-9961-283DF5DB3C99}" srcOrd="2" destOrd="0" presId="urn:microsoft.com/office/officeart/2005/8/layout/hProcess7"/>
    <dgm:cxn modelId="{7D311886-D75A-45F2-BDB2-AEF04A356F57}" type="presParOf" srcId="{F1AB7B7C-4110-48E5-BC36-2480CD06CAF7}" destId="{360CAF7C-E461-4E9C-9B3A-431B13663930}" srcOrd="1" destOrd="0" presId="urn:microsoft.com/office/officeart/2005/8/layout/hProcess7"/>
    <dgm:cxn modelId="{226F8C67-2152-4B48-927D-A8DAB32EA429}" type="presParOf" srcId="{F1AB7B7C-4110-48E5-BC36-2480CD06CAF7}" destId="{31424226-2AE0-4F2F-837E-BB75C5899B11}" srcOrd="2" destOrd="0" presId="urn:microsoft.com/office/officeart/2005/8/layout/hProcess7"/>
    <dgm:cxn modelId="{33A1CED4-1FAB-432C-AAA5-DB8853BA83D8}" type="presParOf" srcId="{31424226-2AE0-4F2F-837E-BB75C5899B11}" destId="{5A085E07-C275-48D6-A7AE-1C8AE8642DD1}" srcOrd="0" destOrd="0" presId="urn:microsoft.com/office/officeart/2005/8/layout/hProcess7"/>
    <dgm:cxn modelId="{7AA7B7D5-7548-4944-9B9F-4B417861DD7C}" type="presParOf" srcId="{31424226-2AE0-4F2F-837E-BB75C5899B11}" destId="{E9BC0E16-33F9-4B9D-B7A3-BF370CFF88A2}" srcOrd="1" destOrd="0" presId="urn:microsoft.com/office/officeart/2005/8/layout/hProcess7"/>
    <dgm:cxn modelId="{096A4F5A-96CC-43A2-851D-57F7419C2436}" type="presParOf" srcId="{31424226-2AE0-4F2F-837E-BB75C5899B11}" destId="{41BAE3C7-77FD-4863-949D-9FA38864ADFF}" srcOrd="2" destOrd="0" presId="urn:microsoft.com/office/officeart/2005/8/layout/hProcess7"/>
    <dgm:cxn modelId="{6476D885-299E-4A5B-8D4A-808310394B47}" type="presParOf" srcId="{F1AB7B7C-4110-48E5-BC36-2480CD06CAF7}" destId="{952B0ED5-4BF0-4A5D-AEE3-E521A4F1FBC3}" srcOrd="3" destOrd="0" presId="urn:microsoft.com/office/officeart/2005/8/layout/hProcess7"/>
    <dgm:cxn modelId="{CB657857-7E76-4AA3-8921-C7140B9B358E}" type="presParOf" srcId="{F1AB7B7C-4110-48E5-BC36-2480CD06CAF7}" destId="{4D331AD1-18B4-4DDD-99AC-B18D1B8C09C2}" srcOrd="4" destOrd="0" presId="urn:microsoft.com/office/officeart/2005/8/layout/hProcess7"/>
    <dgm:cxn modelId="{A71FD331-5F13-4330-9F56-D20CBD1A90CA}" type="presParOf" srcId="{4D331AD1-18B4-4DDD-99AC-B18D1B8C09C2}" destId="{28475E3E-0807-4E8B-8736-ADC585BC682C}" srcOrd="0" destOrd="0" presId="urn:microsoft.com/office/officeart/2005/8/layout/hProcess7"/>
    <dgm:cxn modelId="{F231342E-CFD2-4772-959E-BE5D15777589}" type="presParOf" srcId="{4D331AD1-18B4-4DDD-99AC-B18D1B8C09C2}" destId="{ECEB5E19-4953-44DE-92DF-06546EB27675}" srcOrd="1" destOrd="0" presId="urn:microsoft.com/office/officeart/2005/8/layout/hProcess7"/>
    <dgm:cxn modelId="{12CF51C4-1658-4A5C-8F4D-BA19D30D55B6}" type="presParOf" srcId="{4D331AD1-18B4-4DDD-99AC-B18D1B8C09C2}" destId="{05034BEE-BFB8-4383-8A34-6EA2C33CA780}" srcOrd="2" destOrd="0" presId="urn:microsoft.com/office/officeart/2005/8/layout/hProcess7"/>
    <dgm:cxn modelId="{99A1FA5F-87B3-4008-A93F-117EF59EFEB1}" type="presParOf" srcId="{F1AB7B7C-4110-48E5-BC36-2480CD06CAF7}" destId="{2518B3E2-2812-420B-98A4-D1D1A61AFE19}" srcOrd="5" destOrd="0" presId="urn:microsoft.com/office/officeart/2005/8/layout/hProcess7"/>
    <dgm:cxn modelId="{80F060D4-11BC-4269-B56E-79FB5BF82BDB}" type="presParOf" srcId="{F1AB7B7C-4110-48E5-BC36-2480CD06CAF7}" destId="{063A5931-DAAF-4162-B16B-1A005BA66EB1}" srcOrd="6" destOrd="0" presId="urn:microsoft.com/office/officeart/2005/8/layout/hProcess7"/>
    <dgm:cxn modelId="{72618C0C-31EB-4B2F-85D0-590A840D1B0F}" type="presParOf" srcId="{063A5931-DAAF-4162-B16B-1A005BA66EB1}" destId="{EDA78DA5-E53D-49C4-AE40-C0CE35E1FBE4}" srcOrd="0" destOrd="0" presId="urn:microsoft.com/office/officeart/2005/8/layout/hProcess7"/>
    <dgm:cxn modelId="{6526197E-133E-4323-8E3D-468553D71737}" type="presParOf" srcId="{063A5931-DAAF-4162-B16B-1A005BA66EB1}" destId="{B25E26AE-D521-4FD9-8C11-261261727CDF}" srcOrd="1" destOrd="0" presId="urn:microsoft.com/office/officeart/2005/8/layout/hProcess7"/>
    <dgm:cxn modelId="{74A7CF62-F175-4B43-94F5-6AD3ADE6BE7B}" type="presParOf" srcId="{063A5931-DAAF-4162-B16B-1A005BA66EB1}" destId="{5EFB2BBA-89B3-426C-A121-D63F06E55420}" srcOrd="2" destOrd="0" presId="urn:microsoft.com/office/officeart/2005/8/layout/hProcess7"/>
    <dgm:cxn modelId="{8DF27B1E-6B66-4127-9BC4-9362A846BB65}" type="presParOf" srcId="{F1AB7B7C-4110-48E5-BC36-2480CD06CAF7}" destId="{1B643077-1104-4C00-B251-8476D739B939}" srcOrd="7" destOrd="0" presId="urn:microsoft.com/office/officeart/2005/8/layout/hProcess7"/>
    <dgm:cxn modelId="{C47DCC7B-21AB-47DA-80EF-48DF48D8532D}" type="presParOf" srcId="{F1AB7B7C-4110-48E5-BC36-2480CD06CAF7}" destId="{F76899C0-A0D8-4866-A27F-20232040FF31}" srcOrd="8" destOrd="0" presId="urn:microsoft.com/office/officeart/2005/8/layout/hProcess7"/>
    <dgm:cxn modelId="{B95A3299-CA7B-4A59-99E9-2333ADAB8E93}" type="presParOf" srcId="{F76899C0-A0D8-4866-A27F-20232040FF31}" destId="{B7133A42-26E7-45C5-BE0F-80F06D0F4931}" srcOrd="0" destOrd="0" presId="urn:microsoft.com/office/officeart/2005/8/layout/hProcess7"/>
    <dgm:cxn modelId="{9C726BD1-F11D-498D-A044-B20FEB92E9B6}" type="presParOf" srcId="{F76899C0-A0D8-4866-A27F-20232040FF31}" destId="{6C23CCEE-2AF0-4640-9F6B-13F423A42610}" srcOrd="1" destOrd="0" presId="urn:microsoft.com/office/officeart/2005/8/layout/hProcess7"/>
    <dgm:cxn modelId="{725626BC-B180-4913-B205-CD8FB72F08F3}" type="presParOf" srcId="{F76899C0-A0D8-4866-A27F-20232040FF31}" destId="{4F2ED1E7-ED7D-4AD6-8E4A-8352830F7C7A}" srcOrd="2" destOrd="0" presId="urn:microsoft.com/office/officeart/2005/8/layout/hProcess7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E6E87-77C6-431F-983C-21F0343B6B92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A7E8B75-8DA0-400F-B228-251FE83C3DC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73E6E87-77C6-431F-983C-21F0343B6B92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FA7E8B75-8DA0-400F-B228-251FE83C3DC2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E6E87-77C6-431F-983C-21F0343B6B92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E8B75-8DA0-400F-B228-251FE83C3DC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E6E87-77C6-431F-983C-21F0343B6B92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E8B75-8DA0-400F-B228-251FE83C3DC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E8B75-8DA0-400F-B228-251FE83C3DC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E6E87-77C6-431F-983C-21F0343B6B92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E6E87-77C6-431F-983C-21F0343B6B92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E8B75-8DA0-400F-B228-251FE83C3DC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E6E87-77C6-431F-983C-21F0343B6B92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E8B75-8DA0-400F-B228-251FE83C3D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73E6E87-77C6-431F-983C-21F0343B6B92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A7E8B75-8DA0-400F-B228-251FE83C3DC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E6E87-77C6-431F-983C-21F0343B6B92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A7E8B75-8DA0-400F-B228-251FE83C3DC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E6E87-77C6-431F-983C-21F0343B6B92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E8B75-8DA0-400F-B228-251FE83C3D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E6E87-77C6-431F-983C-21F0343B6B92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E8B75-8DA0-400F-B228-251FE83C3D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73E6E87-77C6-431F-983C-21F0343B6B92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FA7E8B75-8DA0-400F-B228-251FE83C3DC2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F%D0%B8%D1%81%D1%8C%D0%BC%D0%BE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uk.wikipedia.org/wiki/%D0%9C%D1%96%D1%81%D1%86%D0%B5%D0%B2%D0%B8%D0%B9_%D0%B2%D1%96%D0%B4%D0%BC%D1%96%D0%BD%D0%BE%D0%BA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gi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3066838"/>
          </a:xfrm>
        </p:spPr>
        <p:txBody>
          <a:bodyPr/>
          <a:lstStyle/>
          <a:p>
            <a:r>
              <a:rPr lang="ru-RU" sz="6600" dirty="0" smtClean="0">
                <a:solidFill>
                  <a:schemeClr val="bg2">
                    <a:lumMod val="75000"/>
                  </a:schemeClr>
                </a:solidFill>
              </a:rPr>
              <a:t>З </a:t>
            </a:r>
            <a:r>
              <a:rPr lang="uk-UA" sz="6600" dirty="0" smtClean="0">
                <a:solidFill>
                  <a:schemeClr val="bg2">
                    <a:lumMod val="75000"/>
                  </a:schemeClr>
                </a:solidFill>
              </a:rPr>
              <a:t>ІСТОРІЇ РОЗВИТКУ УКРАЇНСЬКОЇ МОВИ</a:t>
            </a:r>
            <a:endParaRPr lang="ru-RU" sz="6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571473" y="152400"/>
            <a:ext cx="8215369" cy="3633790"/>
          </a:xfrm>
        </p:spPr>
        <p:txBody>
          <a:bodyPr>
            <a:normAutofit/>
          </a:bodyPr>
          <a:lstStyle/>
          <a:p>
            <a:pPr algn="ctr"/>
            <a:r>
              <a:rPr lang="uk-UA" dirty="0" smtClean="0">
                <a:solidFill>
                  <a:schemeClr val="bg2">
                    <a:lumMod val="75000"/>
                  </a:schemeClr>
                </a:solidFill>
              </a:rPr>
              <a:t>1. Основні етапи формування </a:t>
            </a:r>
            <a:br>
              <a:rPr lang="uk-UA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uk-UA" dirty="0" smtClean="0">
                <a:solidFill>
                  <a:schemeClr val="bg2">
                    <a:lumMod val="75000"/>
                  </a:schemeClr>
                </a:solidFill>
              </a:rPr>
              <a:t>і розвитку української національної мови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229600" cy="5929354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bg2">
                    <a:lumMod val="75000"/>
                  </a:schemeClr>
                </a:solidFill>
              </a:rPr>
              <a:t>А) Праслов‘янська мова </a:t>
            </a:r>
            <a:br>
              <a:rPr lang="uk-UA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uk-UA" sz="3200" dirty="0" smtClean="0">
                <a:solidFill>
                  <a:schemeClr val="bg1"/>
                </a:solidFill>
              </a:rPr>
              <a:t>(ІІІ тис. до </a:t>
            </a:r>
            <a:r>
              <a:rPr lang="uk-UA" sz="3200" dirty="0" err="1" smtClean="0">
                <a:solidFill>
                  <a:schemeClr val="bg1"/>
                </a:solidFill>
              </a:rPr>
              <a:t>н.е</a:t>
            </a:r>
            <a:r>
              <a:rPr lang="uk-UA" sz="3200" dirty="0" smtClean="0">
                <a:solidFill>
                  <a:schemeClr val="bg1"/>
                </a:solidFill>
              </a:rPr>
              <a:t> – </a:t>
            </a:r>
            <a:r>
              <a:rPr lang="en-US" sz="3200" dirty="0" smtClean="0">
                <a:solidFill>
                  <a:schemeClr val="bg1"/>
                </a:solidFill>
              </a:rPr>
              <a:t>VI</a:t>
            </a:r>
            <a:r>
              <a:rPr lang="uk-UA" sz="3200" dirty="0" smtClean="0">
                <a:solidFill>
                  <a:schemeClr val="bg1"/>
                </a:solidFill>
              </a:rPr>
              <a:t> </a:t>
            </a:r>
            <a:r>
              <a:rPr lang="uk-UA" sz="3200" dirty="0" smtClean="0">
                <a:solidFill>
                  <a:schemeClr val="bg1"/>
                </a:solidFill>
              </a:rPr>
              <a:t>ст. </a:t>
            </a:r>
            <a:r>
              <a:rPr lang="uk-UA" sz="3200" dirty="0" err="1" smtClean="0">
                <a:solidFill>
                  <a:schemeClr val="bg1"/>
                </a:solidFill>
              </a:rPr>
              <a:t>н.е</a:t>
            </a:r>
            <a:r>
              <a:rPr lang="uk-UA" sz="3200" dirty="0" smtClean="0">
                <a:solidFill>
                  <a:schemeClr val="bg1"/>
                </a:solidFill>
              </a:rPr>
              <a:t>)</a:t>
            </a:r>
            <a:r>
              <a:rPr lang="uk-UA" dirty="0" smtClean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uk-UA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uk-UA" dirty="0" smtClean="0">
                <a:solidFill>
                  <a:schemeClr val="bg2">
                    <a:lumMod val="75000"/>
                  </a:schemeClr>
                </a:solidFill>
              </a:rPr>
              <a:t>Б) </a:t>
            </a:r>
            <a:r>
              <a:rPr lang="uk-UA" dirty="0" err="1" smtClean="0">
                <a:solidFill>
                  <a:schemeClr val="bg2">
                    <a:lumMod val="75000"/>
                  </a:schemeClr>
                </a:solidFill>
              </a:rPr>
              <a:t>Протодавньоруська</a:t>
            </a:r>
            <a:r>
              <a:rPr lang="uk-UA" dirty="0" smtClean="0">
                <a:solidFill>
                  <a:schemeClr val="bg2">
                    <a:lumMod val="75000"/>
                  </a:schemeClr>
                </a:solidFill>
              </a:rPr>
              <a:t> мова</a:t>
            </a:r>
            <a:br>
              <a:rPr lang="uk-UA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uk-UA" sz="3200" dirty="0" smtClean="0">
                <a:solidFill>
                  <a:schemeClr val="bg1"/>
                </a:solidFill>
              </a:rPr>
              <a:t>(</a:t>
            </a:r>
            <a:r>
              <a:rPr lang="en-US" sz="3200" dirty="0" smtClean="0">
                <a:solidFill>
                  <a:schemeClr val="bg1"/>
                </a:solidFill>
              </a:rPr>
              <a:t>VI </a:t>
            </a:r>
            <a:r>
              <a:rPr lang="uk-UA" sz="3200" dirty="0" err="1" smtClean="0">
                <a:solidFill>
                  <a:schemeClr val="bg1"/>
                </a:solidFill>
              </a:rPr>
              <a:t>ст.-</a:t>
            </a:r>
            <a:r>
              <a:rPr lang="uk-UA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smtClean="0">
                <a:solidFill>
                  <a:schemeClr val="bg1"/>
                </a:solidFill>
              </a:rPr>
              <a:t>IX </a:t>
            </a:r>
            <a:r>
              <a:rPr lang="uk-UA" sz="3200" dirty="0" smtClean="0">
                <a:solidFill>
                  <a:schemeClr val="bg1"/>
                </a:solidFill>
              </a:rPr>
              <a:t>ст. )</a:t>
            </a:r>
            <a:r>
              <a:rPr lang="uk-UA" dirty="0" smtClean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uk-UA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uk-UA" dirty="0" smtClean="0">
                <a:solidFill>
                  <a:schemeClr val="bg2">
                    <a:lumMod val="75000"/>
                  </a:schemeClr>
                </a:solidFill>
              </a:rPr>
              <a:t>В) Давньоруська мова </a:t>
            </a:r>
            <a:br>
              <a:rPr lang="uk-UA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uk-UA" sz="3200" dirty="0" smtClean="0">
                <a:solidFill>
                  <a:schemeClr val="bg1"/>
                </a:solidFill>
              </a:rPr>
              <a:t>(</a:t>
            </a:r>
            <a:r>
              <a:rPr lang="en-US" sz="3200" dirty="0" smtClean="0">
                <a:solidFill>
                  <a:schemeClr val="bg1"/>
                </a:solidFill>
              </a:rPr>
              <a:t>IX – </a:t>
            </a:r>
            <a:r>
              <a:rPr lang="uk-UA" sz="3200" dirty="0" smtClean="0">
                <a:solidFill>
                  <a:schemeClr val="bg1"/>
                </a:solidFill>
              </a:rPr>
              <a:t>перша пол.</a:t>
            </a:r>
            <a:r>
              <a:rPr lang="en-US" sz="3200" dirty="0" smtClean="0">
                <a:solidFill>
                  <a:schemeClr val="bg1"/>
                </a:solidFill>
              </a:rPr>
              <a:t>XIII </a:t>
            </a:r>
            <a:r>
              <a:rPr lang="uk-UA" sz="3200" dirty="0" smtClean="0">
                <a:solidFill>
                  <a:schemeClr val="bg1"/>
                </a:solidFill>
              </a:rPr>
              <a:t>ст.)</a:t>
            </a:r>
            <a:r>
              <a:rPr lang="uk-UA" dirty="0" smtClean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uk-UA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uk-UA" dirty="0" smtClean="0">
                <a:solidFill>
                  <a:schemeClr val="bg2">
                    <a:lumMod val="75000"/>
                  </a:schemeClr>
                </a:solidFill>
              </a:rPr>
              <a:t>Г) Староукраїнська  мова </a:t>
            </a:r>
            <a:br>
              <a:rPr lang="uk-UA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uk-UA" dirty="0" smtClean="0">
                <a:solidFill>
                  <a:schemeClr val="bg1"/>
                </a:solidFill>
              </a:rPr>
              <a:t>(</a:t>
            </a:r>
            <a:r>
              <a:rPr lang="uk-UA" sz="3200" dirty="0" smtClean="0">
                <a:solidFill>
                  <a:schemeClr val="bg1"/>
                </a:solidFill>
              </a:rPr>
              <a:t>друга пол. </a:t>
            </a:r>
            <a:r>
              <a:rPr lang="en-US" sz="3200" dirty="0" smtClean="0">
                <a:solidFill>
                  <a:schemeClr val="bg1"/>
                </a:solidFill>
              </a:rPr>
              <a:t>XIII</a:t>
            </a:r>
            <a:r>
              <a:rPr lang="uk-UA" sz="3200" dirty="0" smtClean="0">
                <a:solidFill>
                  <a:schemeClr val="bg1"/>
                </a:solidFill>
              </a:rPr>
              <a:t>ст. – </a:t>
            </a:r>
            <a:r>
              <a:rPr lang="en-US" sz="3200" dirty="0" smtClean="0">
                <a:solidFill>
                  <a:schemeClr val="bg1"/>
                </a:solidFill>
              </a:rPr>
              <a:t>XVIII </a:t>
            </a:r>
            <a:r>
              <a:rPr lang="uk-UA" sz="3200" dirty="0" smtClean="0">
                <a:solidFill>
                  <a:schemeClr val="bg1"/>
                </a:solidFill>
              </a:rPr>
              <a:t>ст.)</a:t>
            </a:r>
            <a:br>
              <a:rPr lang="uk-UA" sz="3200" dirty="0" smtClean="0">
                <a:solidFill>
                  <a:schemeClr val="bg1"/>
                </a:solidFill>
              </a:rPr>
            </a:br>
            <a:r>
              <a:rPr lang="uk-UA" sz="4400" dirty="0" smtClean="0">
                <a:solidFill>
                  <a:schemeClr val="bg2">
                    <a:lumMod val="75000"/>
                  </a:schemeClr>
                </a:solidFill>
              </a:rPr>
              <a:t>Ґ) Нова українська мова</a:t>
            </a:r>
            <a:br>
              <a:rPr lang="uk-UA" sz="4400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uk-UA" sz="3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(</a:t>
            </a:r>
            <a:r>
              <a:rPr lang="en-US" sz="3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XIX-XXI c</a:t>
            </a:r>
            <a:r>
              <a:rPr lang="uk-UA" sz="3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т.)</a:t>
            </a:r>
            <a:endParaRPr lang="ru-RU" sz="36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егеїд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8" y="1357298"/>
            <a:ext cx="5929354" cy="5035951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C00000"/>
                </a:solidFill>
              </a:rPr>
              <a:t>Нова українська мова </a:t>
            </a:r>
            <a:br>
              <a:rPr lang="uk-UA" dirty="0" smtClean="0">
                <a:solidFill>
                  <a:srgbClr val="C00000"/>
                </a:solidFill>
              </a:rPr>
            </a:br>
            <a:r>
              <a:rPr lang="uk-UA" dirty="0" smtClean="0">
                <a:solidFill>
                  <a:srgbClr val="C00000"/>
                </a:solidFill>
              </a:rPr>
              <a:t>І. Котляревський </a:t>
            </a:r>
            <a:r>
              <a:rPr lang="uk-UA" dirty="0" err="1" smtClean="0">
                <a:solidFill>
                  <a:srgbClr val="C00000"/>
                </a:solidFill>
              </a:rPr>
              <a:t>“Енеїда”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ШЕВЧ.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0364" y="2191839"/>
            <a:ext cx="3143271" cy="4212631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919278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accent6">
                    <a:lumMod val="50000"/>
                  </a:schemeClr>
                </a:solidFill>
              </a:rPr>
              <a:t>Т.Г.Шевченко відшліфував основні норми української національної мови - ОСНОВОПОЛОЖНИК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776402"/>
          </a:xfrm>
        </p:spPr>
        <p:txBody>
          <a:bodyPr>
            <a:noAutofit/>
          </a:bodyPr>
          <a:lstStyle/>
          <a:p>
            <a:r>
              <a:rPr lang="uk-UA" sz="28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Протягом </a:t>
            </a:r>
            <a:r>
              <a:rPr lang="en-US" sz="28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XIX</a:t>
            </a:r>
            <a:r>
              <a:rPr lang="uk-UA" sz="28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ст. низкою указів обмежувалося або зовсім заборонялося вживання української мови</a:t>
            </a:r>
            <a:endParaRPr lang="ru-RU" sz="2800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Содержимое 5" descr="валуєв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76027" y="2143116"/>
            <a:ext cx="2921897" cy="3714775"/>
          </a:xfrm>
        </p:spPr>
      </p:pic>
      <p:pic>
        <p:nvPicPr>
          <p:cNvPr id="7" name="Содержимое 6" descr="олекс.ШШ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14942" y="2143116"/>
            <a:ext cx="2621639" cy="377123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3" y="2000240"/>
            <a:ext cx="70009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200" dirty="0" smtClean="0">
                <a:solidFill>
                  <a:schemeClr val="bg2">
                    <a:lumMod val="75000"/>
                  </a:schemeClr>
                </a:solidFill>
              </a:rPr>
              <a:t>2.Поява писемності </a:t>
            </a:r>
            <a:br>
              <a:rPr lang="uk-UA" sz="4200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uk-UA" sz="4200" dirty="0" smtClean="0">
                <a:solidFill>
                  <a:schemeClr val="bg2">
                    <a:lumMod val="75000"/>
                  </a:schemeClr>
                </a:solidFill>
              </a:rPr>
              <a:t>у східних слов’ян</a:t>
            </a:r>
            <a:endParaRPr lang="ru-RU" sz="42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черти і рех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3525" y="1528762"/>
            <a:ext cx="6076950" cy="456247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i="1" dirty="0" smtClean="0">
                <a:solidFill>
                  <a:schemeClr val="bg2">
                    <a:lumMod val="75000"/>
                  </a:schemeClr>
                </a:solidFill>
              </a:rPr>
              <a:t>Письмо у слов‘янських землях </a:t>
            </a:r>
            <a:br>
              <a:rPr lang="uk-UA" i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uk-UA" i="1" dirty="0" smtClean="0">
                <a:solidFill>
                  <a:schemeClr val="bg2">
                    <a:lumMod val="75000"/>
                  </a:schemeClr>
                </a:solidFill>
              </a:rPr>
              <a:t>до кирилиці</a:t>
            </a:r>
            <a:endParaRPr lang="ru-RU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рото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9" y="1785927"/>
            <a:ext cx="6536572" cy="435771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dirty="0" err="1" smtClean="0">
                <a:solidFill>
                  <a:schemeClr val="bg2">
                    <a:lumMod val="75000"/>
                  </a:schemeClr>
                </a:solidFill>
              </a:rPr>
              <a:t>Протокирилиця</a:t>
            </a:r>
            <a:r>
              <a:rPr lang="uk-UA" sz="54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endParaRPr lang="ru-RU" sz="54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кирилиця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85786" y="928670"/>
            <a:ext cx="5323930" cy="5024314"/>
          </a:xfrm>
        </p:spPr>
      </p:pic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 flipV="1">
            <a:off x="6781800" y="5334000"/>
            <a:ext cx="1984248" cy="95264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4614874"/>
          </a:xfrm>
        </p:spPr>
        <p:txBody>
          <a:bodyPr>
            <a:noAutofit/>
          </a:bodyPr>
          <a:lstStyle/>
          <a:p>
            <a:r>
              <a:rPr lang="uk-UA" sz="2800" dirty="0" smtClean="0">
                <a:solidFill>
                  <a:schemeClr val="bg2">
                    <a:lumMod val="75000"/>
                  </a:schemeClr>
                </a:solidFill>
              </a:rPr>
              <a:t>Після хрещення Русі виникла потреба створити  новий слов’янський алфавіт </a:t>
            </a:r>
            <a:endParaRPr lang="ru-RU" sz="28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bg2">
                    <a:lumMod val="75000"/>
                  </a:schemeClr>
                </a:solidFill>
              </a:rPr>
              <a:t>3. Види письма у Київській Русі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устав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6116" y="1512780"/>
            <a:ext cx="3929090" cy="420223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Устав </a:t>
            </a:r>
            <a:r>
              <a:rPr lang="uk-UA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- </a:t>
            </a:r>
            <a:r>
              <a:rPr lang="ru-RU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ранній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тип </a:t>
            </a:r>
            <a:r>
              <a:rPr lang="ru-RU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кириличного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  <a:hlinkClick r:id="rId3" tooltip="Письмо"/>
              </a:rPr>
              <a:t>письма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(</a:t>
            </a:r>
            <a:r>
              <a:rPr lang="en-US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XI-XIV c</a:t>
            </a:r>
            <a:r>
              <a:rPr lang="uk-UA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т.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)</a:t>
            </a:r>
            <a:endParaRPr lang="ru-RU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1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2132" y="1071547"/>
            <a:ext cx="3441187" cy="5415342"/>
          </a:xfrm>
        </p:spPr>
      </p:pic>
      <p:pic>
        <p:nvPicPr>
          <p:cNvPr id="8" name="Содержимое 7" descr="13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732252" y="1007984"/>
            <a:ext cx="5044088" cy="549285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Напівустав</a:t>
            </a:r>
            <a:r>
              <a:rPr lang="uk-UA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– </a:t>
            </a:r>
            <a:r>
              <a:rPr lang="en-US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XV-XVII </a:t>
            </a:r>
            <a:r>
              <a:rPr lang="uk-UA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ст.</a:t>
            </a:r>
            <a:endParaRPr lang="ru-RU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Содержимое 4" descr="1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1472" y="1524000"/>
            <a:ext cx="3571900" cy="4819368"/>
          </a:xfrm>
        </p:spPr>
      </p:pic>
      <p:pic>
        <p:nvPicPr>
          <p:cNvPr id="6" name="Содержимое 5" descr="1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86314" y="1438990"/>
            <a:ext cx="3921124" cy="4776092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046" y="1000108"/>
            <a:ext cx="7347908" cy="464347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коропис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599666"/>
            <a:ext cx="4143404" cy="477432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Скоропис – </a:t>
            </a:r>
            <a:r>
              <a:rPr lang="en-US" b="1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XVI-XVIII c</a:t>
            </a:r>
            <a:r>
              <a:rPr lang="uk-UA" b="1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т.</a:t>
            </a:r>
            <a:endParaRPr lang="ru-RU" b="1" i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4_559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35691" y="457200"/>
            <a:ext cx="4691418" cy="5715000"/>
          </a:xfrm>
        </p:spPr>
      </p:pic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 flipV="1">
            <a:off x="6781800" y="5333999"/>
            <a:ext cx="1984248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43636" y="457200"/>
            <a:ext cx="2619364" cy="5615006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Лист Богдана </a:t>
            </a:r>
            <a:r>
              <a:rPr lang="uk-UA" sz="3200" dirty="0" err="1" smtClean="0"/>
              <a:t>Хмельниць-</a:t>
            </a: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dirty="0" smtClean="0"/>
              <a:t>кого до царя Олексія </a:t>
            </a:r>
            <a:br>
              <a:rPr lang="uk-UA" sz="3200" dirty="0" smtClean="0"/>
            </a:br>
            <a:r>
              <a:rPr lang="uk-UA" sz="3200" dirty="0" smtClean="0"/>
              <a:t>1648 рік</a:t>
            </a:r>
            <a:endParaRPr lang="ru-RU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“Граматика”</a:t>
            </a:r>
            <a:r>
              <a:rPr lang="uk-UA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br>
              <a:rPr lang="uk-UA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uk-UA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Мелетія Смотрицького (1619)</a:t>
            </a:r>
            <a:endParaRPr lang="ru-RU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" name="Содержимое 9" descr="смотрицький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10365" y="1857364"/>
            <a:ext cx="3929089" cy="3929089"/>
          </a:xfrm>
        </p:spPr>
      </p:pic>
      <p:pic>
        <p:nvPicPr>
          <p:cNvPr id="11" name="Содержимое 10" descr="граматика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14876" y="1785926"/>
            <a:ext cx="3755169" cy="4000528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грми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1802" y="1455334"/>
            <a:ext cx="3357586" cy="494910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“Граматика”</a:t>
            </a:r>
            <a:r>
              <a:rPr lang="uk-UA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– підручник церковнослов’янської мови</a:t>
            </a:r>
            <a:endParaRPr lang="ru-RU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858000"/>
            <a:ext cx="8229600" cy="285776"/>
          </a:xfrm>
        </p:spPr>
        <p:txBody>
          <a:bodyPr>
            <a:normAutofit fontScale="55000" lnSpcReduction="20000"/>
          </a:bodyPr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062418"/>
          </a:xfrm>
        </p:spPr>
        <p:txBody>
          <a:bodyPr>
            <a:normAutofit/>
          </a:bodyPr>
          <a:lstStyle/>
          <a:p>
            <a:r>
              <a:rPr lang="uk-UA" dirty="0" smtClean="0"/>
              <a:t>- </a:t>
            </a:r>
            <a:r>
              <a:rPr lang="uk-UA" sz="3200" dirty="0" smtClean="0"/>
              <a:t>Увів літеру Ґ</a:t>
            </a:r>
            <a:br>
              <a:rPr lang="uk-UA" sz="3200" dirty="0" smtClean="0"/>
            </a:br>
            <a:r>
              <a:rPr lang="uk-UA" sz="3200" dirty="0" smtClean="0"/>
              <a:t>- </a:t>
            </a:r>
            <a:r>
              <a:rPr lang="ru-RU" sz="3200" dirty="0" err="1" smtClean="0"/>
              <a:t>Встановив</a:t>
            </a:r>
            <a:r>
              <a:rPr lang="ru-RU" sz="3200" dirty="0" smtClean="0"/>
              <a:t> правила </a:t>
            </a:r>
            <a:r>
              <a:rPr lang="ru-RU" sz="3200" dirty="0" err="1" smtClean="0"/>
              <a:t>вживання</a:t>
            </a:r>
            <a:r>
              <a:rPr lang="ru-RU" sz="3200" dirty="0" smtClean="0"/>
              <a:t> </a:t>
            </a:r>
            <a:r>
              <a:rPr lang="ru-RU" sz="3200" dirty="0" err="1" smtClean="0"/>
              <a:t>літер</a:t>
            </a:r>
            <a:r>
              <a:rPr lang="ru-RU" sz="3200" dirty="0" smtClean="0"/>
              <a:t> на </a:t>
            </a:r>
            <a:r>
              <a:rPr lang="ru-RU" sz="3200" dirty="0" err="1" smtClean="0"/>
              <a:t>позначення</a:t>
            </a:r>
            <a:r>
              <a:rPr lang="ru-RU" sz="3200" dirty="0" smtClean="0"/>
              <a:t> </a:t>
            </a:r>
            <a:r>
              <a:rPr lang="ru-RU" sz="3200" dirty="0" err="1" smtClean="0"/>
              <a:t>голосних</a:t>
            </a:r>
            <a:r>
              <a:rPr lang="ru-RU" sz="3200" dirty="0" smtClean="0"/>
              <a:t> </a:t>
            </a:r>
            <a:r>
              <a:rPr lang="ru-RU" sz="3200" dirty="0" err="1" smtClean="0"/>
              <a:t>і</a:t>
            </a:r>
            <a:r>
              <a:rPr lang="ru-RU" sz="3200" dirty="0" smtClean="0"/>
              <a:t> </a:t>
            </a:r>
            <a:r>
              <a:rPr lang="ru-RU" sz="3200" dirty="0" err="1" smtClean="0"/>
              <a:t>приголосних</a:t>
            </a:r>
            <a:r>
              <a:rPr lang="ru-RU" sz="3200" dirty="0" smtClean="0"/>
              <a:t>, </a:t>
            </a:r>
            <a:r>
              <a:rPr lang="ru-RU" sz="3200" dirty="0" err="1" smtClean="0"/>
              <a:t>вживання</a:t>
            </a:r>
            <a:r>
              <a:rPr lang="ru-RU" sz="3200" dirty="0" smtClean="0"/>
              <a:t> </a:t>
            </a:r>
            <a:r>
              <a:rPr lang="ru-RU" sz="3200" dirty="0" err="1" smtClean="0"/>
              <a:t>великої</a:t>
            </a:r>
            <a:r>
              <a:rPr lang="ru-RU" sz="3200" dirty="0" smtClean="0"/>
              <a:t> </a:t>
            </a:r>
            <a:r>
              <a:rPr lang="ru-RU" sz="3200" dirty="0" err="1" smtClean="0"/>
              <a:t>букви</a:t>
            </a:r>
            <a:r>
              <a:rPr lang="ru-RU" sz="3200" dirty="0" smtClean="0"/>
              <a:t>, </a:t>
            </a:r>
            <a:r>
              <a:rPr lang="ru-RU" sz="3200" dirty="0" err="1" smtClean="0"/>
              <a:t>розділових</a:t>
            </a:r>
            <a:r>
              <a:rPr lang="ru-RU" sz="3200" dirty="0" smtClean="0"/>
              <a:t> </a:t>
            </a:r>
            <a:r>
              <a:rPr lang="ru-RU" sz="3200" dirty="0" err="1" smtClean="0"/>
              <a:t>знаків</a:t>
            </a:r>
            <a:r>
              <a:rPr lang="ru-RU" sz="3200" dirty="0" smtClean="0"/>
              <a:t>, правила переносу </a:t>
            </a:r>
            <a:br>
              <a:rPr lang="ru-RU" sz="3200" dirty="0" smtClean="0"/>
            </a:br>
            <a:r>
              <a:rPr lang="ru-RU" sz="3200" dirty="0" smtClean="0"/>
              <a:t>_ </a:t>
            </a:r>
            <a:r>
              <a:rPr lang="ru-RU" sz="3200" dirty="0" err="1" smtClean="0"/>
              <a:t>Відкрив</a:t>
            </a:r>
            <a:r>
              <a:rPr lang="ru-RU" sz="3200" dirty="0" smtClean="0"/>
              <a:t> у </a:t>
            </a:r>
            <a:r>
              <a:rPr lang="ru-RU" sz="3200" dirty="0" err="1" smtClean="0"/>
              <a:t>слов'янській</a:t>
            </a:r>
            <a:r>
              <a:rPr lang="ru-RU" sz="3200" dirty="0" smtClean="0"/>
              <a:t> </a:t>
            </a:r>
            <a:r>
              <a:rPr lang="ru-RU" sz="3200" dirty="0" err="1" smtClean="0"/>
              <a:t>відміні</a:t>
            </a:r>
            <a:r>
              <a:rPr lang="ru-RU" sz="3200" dirty="0" smtClean="0"/>
              <a:t> </a:t>
            </a:r>
            <a:r>
              <a:rPr lang="ru-RU" sz="3200" dirty="0" err="1" smtClean="0">
                <a:hlinkClick r:id="rId2" tooltip="Місцевий відмінок"/>
              </a:rPr>
              <a:t>місцевий</a:t>
            </a:r>
            <a:r>
              <a:rPr lang="ru-RU" sz="3200" dirty="0" smtClean="0">
                <a:hlinkClick r:id="rId2" tooltip="Місцевий відмінок"/>
              </a:rPr>
              <a:t> </a:t>
            </a:r>
            <a:r>
              <a:rPr lang="ru-RU" sz="3200" dirty="0" err="1" smtClean="0">
                <a:hlinkClick r:id="rId2" tooltip="Місцевий відмінок"/>
              </a:rPr>
              <a:t>відмінок</a:t>
            </a:r>
            <a:r>
              <a:rPr lang="ru-RU" sz="3200" dirty="0" smtClean="0"/>
              <a:t>,</a:t>
            </a:r>
            <a:endParaRPr lang="ru-RU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уж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1487" y="1643050"/>
            <a:ext cx="3785604" cy="442915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9065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</a:t>
            </a:r>
            <a:r>
              <a:rPr lang="ru-RU" sz="3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ерша </a:t>
            </a:r>
            <a:r>
              <a:rPr lang="ru-RU" sz="32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рукописна</a:t>
            </a:r>
            <a:r>
              <a:rPr lang="ru-RU" sz="3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граматика</a:t>
            </a:r>
            <a:r>
              <a:rPr lang="ru-RU" sz="3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української</a:t>
            </a:r>
            <a:r>
              <a:rPr lang="ru-RU" sz="3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мови</a:t>
            </a:r>
            <a:r>
              <a:rPr lang="ru-RU" sz="3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Івана</a:t>
            </a:r>
            <a:r>
              <a:rPr lang="ru-RU" sz="3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Ужевича</a:t>
            </a:r>
            <a:r>
              <a:rPr lang="ru-RU" sz="3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– «</a:t>
            </a:r>
            <a:r>
              <a:rPr lang="ru-RU" sz="32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Граматика</a:t>
            </a:r>
            <a:r>
              <a:rPr lang="ru-RU" sz="3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словенська</a:t>
            </a:r>
            <a:r>
              <a:rPr lang="ru-RU" sz="3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»  1643 р.</a:t>
            </a:r>
            <a:endParaRPr lang="ru-RU" sz="32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9124" y="1714488"/>
            <a:ext cx="4000527" cy="473421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990716"/>
          </a:xfrm>
        </p:spPr>
        <p:txBody>
          <a:bodyPr>
            <a:noAutofit/>
          </a:bodyPr>
          <a:lstStyle/>
          <a:p>
            <a:r>
              <a:rPr lang="ru-RU" sz="3200" i="1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Це</a:t>
            </a:r>
            <a:r>
              <a:rPr lang="ru-RU" sz="3200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200" i="1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була</a:t>
            </a:r>
            <a:r>
              <a:rPr lang="ru-RU" sz="3200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200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перша </a:t>
            </a:r>
            <a:r>
              <a:rPr lang="ru-RU" sz="3200" i="1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граматика</a:t>
            </a:r>
            <a:r>
              <a:rPr lang="ru-RU" sz="3200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200" i="1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української</a:t>
            </a:r>
            <a:r>
              <a:rPr lang="ru-RU" sz="3200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200" i="1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мови</a:t>
            </a:r>
            <a:r>
              <a:rPr lang="ru-RU" sz="3200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XVI-XVII </a:t>
            </a:r>
            <a:r>
              <a:rPr lang="ru-RU" sz="3200" i="1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століть</a:t>
            </a:r>
            <a:r>
              <a:rPr lang="ru-RU" sz="3200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, </a:t>
            </a:r>
            <a:r>
              <a:rPr lang="ru-RU" sz="3200" i="1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заснована</a:t>
            </a:r>
            <a:r>
              <a:rPr lang="ru-RU" sz="3200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на </a:t>
            </a:r>
            <a:r>
              <a:rPr lang="ru-RU" sz="3200" i="1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живій</a:t>
            </a:r>
            <a:r>
              <a:rPr lang="ru-RU" sz="3200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200" i="1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народній</a:t>
            </a:r>
            <a:r>
              <a:rPr lang="ru-RU" sz="3200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200" i="1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мові</a:t>
            </a:r>
            <a:r>
              <a:rPr lang="ru-RU" sz="3200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, яку </a:t>
            </a:r>
            <a:r>
              <a:rPr lang="ru-RU" sz="3200" i="1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називали</a:t>
            </a:r>
            <a:r>
              <a:rPr lang="ru-RU" sz="3200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200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ru-RU" sz="3200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"</a:t>
            </a:r>
            <a:r>
              <a:rPr lang="ru-RU" sz="3200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простою </a:t>
            </a:r>
            <a:r>
              <a:rPr lang="ru-RU" sz="3200" i="1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мовою</a:t>
            </a:r>
            <a:r>
              <a:rPr lang="ru-RU" sz="3200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"</a:t>
            </a:r>
            <a:endParaRPr lang="ru-RU" sz="3200" i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ав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1348560"/>
            <a:ext cx="6643734" cy="497638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Сучасний український алфавіт</a:t>
            </a:r>
            <a:endParaRPr lang="ru-RU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Особливості розвитку </a:t>
            </a:r>
            <a:br>
              <a:rPr lang="uk-UA" sz="3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uk-UA" sz="3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української мови на сучасному етапі</a:t>
            </a:r>
            <a:endParaRPr lang="ru-RU" sz="36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1785926"/>
            <a:ext cx="927633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uk-UA" sz="2800" dirty="0" smtClean="0"/>
              <a:t>Українська мова – державна</a:t>
            </a:r>
          </a:p>
          <a:p>
            <a:pPr marL="342900" indent="-342900">
              <a:buAutoNum type="arabicPeriod"/>
            </a:pPr>
            <a:r>
              <a:rPr lang="uk-UA" sz="2800" dirty="0"/>
              <a:t> </a:t>
            </a:r>
            <a:r>
              <a:rPr lang="uk-UA" sz="2800" dirty="0" smtClean="0"/>
              <a:t>Володіння українською мовою - обов‘язкова вимога до  претендентів  на високі посади </a:t>
            </a:r>
            <a:br>
              <a:rPr lang="uk-UA" sz="2800" dirty="0" smtClean="0"/>
            </a:br>
            <a:r>
              <a:rPr lang="uk-UA" sz="2800" dirty="0" smtClean="0"/>
              <a:t>в різних сферах суспільної діяльності</a:t>
            </a:r>
          </a:p>
          <a:p>
            <a:pPr marL="342900" indent="-342900">
              <a:buAutoNum type="arabicPeriod"/>
            </a:pPr>
            <a:r>
              <a:rPr lang="uk-UA" sz="2800" dirty="0"/>
              <a:t> </a:t>
            </a:r>
            <a:r>
              <a:rPr lang="uk-UA" sz="2800" dirty="0" smtClean="0"/>
              <a:t>Законом встановлена вимога транслювати рекламу українською мовою</a:t>
            </a:r>
          </a:p>
          <a:p>
            <a:pPr marL="342900" indent="-342900">
              <a:buAutoNum type="arabicPeriod"/>
            </a:pPr>
            <a:r>
              <a:rPr lang="uk-UA" sz="2800" dirty="0" smtClean="0"/>
              <a:t> Збільшується обсяг добового мовлення українською мовою в інформаційному просторі</a:t>
            </a:r>
          </a:p>
          <a:p>
            <a:pPr marL="342900" indent="-342900"/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діджей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35440" y="1215112"/>
            <a:ext cx="4951005" cy="4714218"/>
          </a:xfrm>
        </p:spPr>
      </p:pic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6143636" y="1600200"/>
            <a:ext cx="2622412" cy="4543444"/>
          </a:xfrm>
        </p:spPr>
        <p:txBody>
          <a:bodyPr>
            <a:normAutofit/>
          </a:bodyPr>
          <a:lstStyle/>
          <a:p>
            <a:r>
              <a:rPr lang="uk-UA" sz="4000" dirty="0" smtClean="0"/>
              <a:t>ДІ-ДЖЕЙ</a:t>
            </a:r>
            <a:endParaRPr lang="ru-RU" sz="4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Розвиток лексичного складу мови</a:t>
            </a:r>
            <a:endParaRPr lang="ru-RU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СВ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09645" y="1181091"/>
            <a:ext cx="4605363" cy="4605363"/>
          </a:xfrm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215074" y="1600200"/>
            <a:ext cx="2550974" cy="37338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CD</a:t>
            </a:r>
            <a:r>
              <a:rPr lang="uk-UA" sz="40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-плеєр</a:t>
            </a:r>
            <a:endParaRPr lang="ru-RU" sz="40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флешка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21935" y="1285860"/>
            <a:ext cx="5250198" cy="4143403"/>
          </a:xfrm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786446" y="1600200"/>
            <a:ext cx="2979602" cy="3733800"/>
          </a:xfrm>
        </p:spPr>
        <p:txBody>
          <a:bodyPr>
            <a:normAutofit/>
          </a:bodyPr>
          <a:lstStyle/>
          <a:p>
            <a:r>
              <a:rPr lang="uk-UA" sz="40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ФЛЕШ- ПАМ’ЯТЬ</a:t>
            </a:r>
            <a:endParaRPr lang="ru-RU" sz="40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sz="5400" i="1" dirty="0" smtClean="0">
                <a:solidFill>
                  <a:srgbClr val="002060"/>
                </a:solidFill>
              </a:rPr>
              <a:t>Сайт, </a:t>
            </a:r>
            <a:r>
              <a:rPr lang="uk-UA" sz="5400" i="1" dirty="0" err="1" smtClean="0">
                <a:solidFill>
                  <a:srgbClr val="002060"/>
                </a:solidFill>
              </a:rPr>
              <a:t>блютуз</a:t>
            </a:r>
            <a:r>
              <a:rPr lang="uk-UA" sz="5400" i="1" dirty="0" smtClean="0">
                <a:solidFill>
                  <a:srgbClr val="002060"/>
                </a:solidFill>
              </a:rPr>
              <a:t>, браузер, </a:t>
            </a:r>
            <a:r>
              <a:rPr lang="uk-UA" sz="5400" i="1" dirty="0" err="1" smtClean="0">
                <a:solidFill>
                  <a:srgbClr val="002060"/>
                </a:solidFill>
              </a:rPr>
              <a:t>блог</a:t>
            </a:r>
            <a:r>
              <a:rPr lang="uk-UA" sz="5400" i="1" dirty="0" smtClean="0">
                <a:solidFill>
                  <a:srgbClr val="002060"/>
                </a:solidFill>
              </a:rPr>
              <a:t>, ноутбук, </a:t>
            </a:r>
            <a:r>
              <a:rPr lang="uk-UA" sz="5400" i="1" dirty="0" err="1" smtClean="0">
                <a:solidFill>
                  <a:srgbClr val="002060"/>
                </a:solidFill>
              </a:rPr>
              <a:t>айфон</a:t>
            </a:r>
            <a:endParaRPr lang="ru-RU" sz="5400" i="1" dirty="0">
              <a:solidFill>
                <a:srgbClr val="002060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Збагачується різногалузева термінологія</a:t>
            </a:r>
            <a:endParaRPr lang="ru-RU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Повернення витіснених </a:t>
            </a:r>
            <a:br>
              <a:rPr lang="uk-UA" dirty="0" smtClean="0">
                <a:solidFill>
                  <a:srgbClr val="002060"/>
                </a:solidFill>
              </a:rPr>
            </a:br>
            <a:r>
              <a:rPr lang="uk-UA" dirty="0" smtClean="0">
                <a:solidFill>
                  <a:srgbClr val="002060"/>
                </a:solidFill>
              </a:rPr>
              <a:t>питомих слів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8662" y="1928802"/>
            <a:ext cx="642942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002060"/>
                </a:solidFill>
              </a:rPr>
              <a:t>ФОТОГРАФІЯ  - 	 </a:t>
            </a:r>
            <a:r>
              <a:rPr lang="uk-UA" sz="2800" dirty="0" smtClean="0">
                <a:solidFill>
                  <a:srgbClr val="C00000"/>
                </a:solidFill>
              </a:rPr>
              <a:t>СВІТЛИНА</a:t>
            </a:r>
          </a:p>
          <a:p>
            <a:r>
              <a:rPr lang="uk-UA" sz="2800" dirty="0" smtClean="0">
                <a:solidFill>
                  <a:srgbClr val="002060"/>
                </a:solidFill>
              </a:rPr>
              <a:t>ЧАШКА          – 		 </a:t>
            </a:r>
            <a:r>
              <a:rPr lang="uk-UA" sz="2800" dirty="0" smtClean="0">
                <a:solidFill>
                  <a:srgbClr val="C00000"/>
                </a:solidFill>
              </a:rPr>
              <a:t>ФІЛІЖАНКА</a:t>
            </a:r>
          </a:p>
          <a:p>
            <a:r>
              <a:rPr lang="uk-UA" sz="2800" dirty="0" smtClean="0">
                <a:solidFill>
                  <a:srgbClr val="002060"/>
                </a:solidFill>
              </a:rPr>
              <a:t>КАРТА           – 		 </a:t>
            </a:r>
            <a:r>
              <a:rPr lang="uk-UA" sz="2800" dirty="0" smtClean="0">
                <a:solidFill>
                  <a:srgbClr val="C00000"/>
                </a:solidFill>
              </a:rPr>
              <a:t>МАПА</a:t>
            </a:r>
          </a:p>
          <a:p>
            <a:r>
              <a:rPr lang="uk-UA" sz="2800" dirty="0" smtClean="0">
                <a:solidFill>
                  <a:srgbClr val="002060"/>
                </a:solidFill>
              </a:rPr>
              <a:t>ПРОГРЕС       –		 </a:t>
            </a:r>
            <a:r>
              <a:rPr lang="uk-UA" sz="2800" dirty="0" smtClean="0">
                <a:solidFill>
                  <a:srgbClr val="C00000"/>
                </a:solidFill>
              </a:rPr>
              <a:t>ПОСТУП</a:t>
            </a:r>
          </a:p>
          <a:p>
            <a:r>
              <a:rPr lang="uk-UA" sz="2800" dirty="0" smtClean="0">
                <a:solidFill>
                  <a:srgbClr val="002060"/>
                </a:solidFill>
              </a:rPr>
              <a:t>ПРЕС-СЕКРЕТАР –      </a:t>
            </a:r>
            <a:r>
              <a:rPr lang="uk-UA" sz="2800" dirty="0" smtClean="0">
                <a:solidFill>
                  <a:srgbClr val="C00000"/>
                </a:solidFill>
              </a:rPr>
              <a:t>РЕЧНИК</a:t>
            </a:r>
          </a:p>
          <a:p>
            <a:r>
              <a:rPr lang="uk-UA" sz="2800" dirty="0" smtClean="0">
                <a:solidFill>
                  <a:srgbClr val="002060"/>
                </a:solidFill>
              </a:rPr>
              <a:t>СФЕРА           – 		 </a:t>
            </a:r>
            <a:r>
              <a:rPr lang="uk-UA" sz="2800" dirty="0" smtClean="0">
                <a:solidFill>
                  <a:srgbClr val="C00000"/>
                </a:solidFill>
              </a:rPr>
              <a:t>ЦАРИНА</a:t>
            </a:r>
          </a:p>
          <a:p>
            <a:endParaRPr lang="ru-RU" sz="2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C00000"/>
                </a:solidFill>
              </a:rPr>
              <a:t>Перевір себе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1857364"/>
            <a:ext cx="87154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1.Праслов’янська мова	         </a:t>
            </a:r>
            <a:r>
              <a:rPr lang="uk-UA" sz="2400" dirty="0" smtClean="0">
                <a:solidFill>
                  <a:srgbClr val="C00000"/>
                </a:solidFill>
              </a:rPr>
              <a:t>А) </a:t>
            </a:r>
            <a:r>
              <a:rPr lang="en-US" sz="2400" dirty="0" smtClean="0">
                <a:solidFill>
                  <a:srgbClr val="C00000"/>
                </a:solidFill>
              </a:rPr>
              <a:t>IX-</a:t>
            </a:r>
            <a:r>
              <a:rPr lang="uk-UA" sz="2400" dirty="0" smtClean="0">
                <a:solidFill>
                  <a:srgbClr val="C00000"/>
                </a:solidFill>
              </a:rPr>
              <a:t>перша пол. </a:t>
            </a:r>
            <a:r>
              <a:rPr lang="en-US" sz="2400" dirty="0" smtClean="0">
                <a:solidFill>
                  <a:srgbClr val="C00000"/>
                </a:solidFill>
              </a:rPr>
              <a:t>XIII </a:t>
            </a:r>
            <a:r>
              <a:rPr lang="uk-UA" sz="2400" dirty="0" smtClean="0">
                <a:solidFill>
                  <a:srgbClr val="C00000"/>
                </a:solidFill>
              </a:rPr>
              <a:t>ст.</a:t>
            </a:r>
          </a:p>
          <a:p>
            <a:r>
              <a:rPr lang="uk-UA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2. </a:t>
            </a:r>
            <a:r>
              <a:rPr lang="uk-UA" sz="24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Протодавньоруська</a:t>
            </a:r>
            <a:r>
              <a:rPr lang="uk-UA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мова   </a:t>
            </a:r>
            <a:r>
              <a:rPr lang="uk-UA" sz="2400" dirty="0" smtClean="0">
                <a:solidFill>
                  <a:srgbClr val="C00000"/>
                </a:solidFill>
              </a:rPr>
              <a:t>Б) </a:t>
            </a:r>
            <a:r>
              <a:rPr lang="en-US" sz="2400" dirty="0" smtClean="0">
                <a:solidFill>
                  <a:srgbClr val="C00000"/>
                </a:solidFill>
              </a:rPr>
              <a:t>XIX-XXI </a:t>
            </a:r>
            <a:r>
              <a:rPr lang="uk-UA" sz="2400" dirty="0" smtClean="0">
                <a:solidFill>
                  <a:srgbClr val="C00000"/>
                </a:solidFill>
              </a:rPr>
              <a:t>століття</a:t>
            </a:r>
            <a:endParaRPr lang="uk-UA" sz="2400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uk-UA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3. Давньоруська мова             </a:t>
            </a:r>
            <a:r>
              <a:rPr lang="uk-UA" sz="2400" dirty="0" smtClean="0">
                <a:solidFill>
                  <a:srgbClr val="C00000"/>
                </a:solidFill>
              </a:rPr>
              <a:t>В) </a:t>
            </a:r>
            <a:r>
              <a:rPr lang="en-US" sz="2400" dirty="0" smtClean="0">
                <a:solidFill>
                  <a:srgbClr val="C00000"/>
                </a:solidFill>
              </a:rPr>
              <a:t>III</a:t>
            </a:r>
            <a:r>
              <a:rPr lang="uk-UA" sz="2400" dirty="0" smtClean="0">
                <a:solidFill>
                  <a:srgbClr val="C00000"/>
                </a:solidFill>
              </a:rPr>
              <a:t> </a:t>
            </a:r>
            <a:r>
              <a:rPr lang="uk-UA" sz="2400" dirty="0" err="1" smtClean="0">
                <a:solidFill>
                  <a:srgbClr val="C00000"/>
                </a:solidFill>
              </a:rPr>
              <a:t>тис.до</a:t>
            </a:r>
            <a:r>
              <a:rPr lang="uk-UA" sz="2400" dirty="0" smtClean="0">
                <a:solidFill>
                  <a:srgbClr val="C00000"/>
                </a:solidFill>
              </a:rPr>
              <a:t> н.е.</a:t>
            </a:r>
            <a:r>
              <a:rPr lang="en-US" sz="2400" dirty="0" smtClean="0">
                <a:solidFill>
                  <a:srgbClr val="C00000"/>
                </a:solidFill>
              </a:rPr>
              <a:t> VI</a:t>
            </a:r>
            <a:r>
              <a:rPr lang="uk-UA" sz="2400" dirty="0" smtClean="0">
                <a:solidFill>
                  <a:srgbClr val="C00000"/>
                </a:solidFill>
              </a:rPr>
              <a:t> </a:t>
            </a:r>
            <a:r>
              <a:rPr lang="uk-UA" sz="2400" dirty="0" err="1" smtClean="0">
                <a:solidFill>
                  <a:srgbClr val="C00000"/>
                </a:solidFill>
              </a:rPr>
              <a:t>ст.н.е</a:t>
            </a:r>
            <a:endParaRPr lang="uk-UA" sz="2400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uk-UA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4. Староукраїнська мова         </a:t>
            </a:r>
            <a:r>
              <a:rPr lang="uk-UA" sz="2400" dirty="0" smtClean="0">
                <a:solidFill>
                  <a:srgbClr val="C00000"/>
                </a:solidFill>
              </a:rPr>
              <a:t>Г) </a:t>
            </a:r>
            <a:r>
              <a:rPr lang="en-US" sz="2400" dirty="0" smtClean="0">
                <a:solidFill>
                  <a:srgbClr val="C00000"/>
                </a:solidFill>
              </a:rPr>
              <a:t>VI – IX </a:t>
            </a:r>
            <a:r>
              <a:rPr lang="uk-UA" sz="2400" dirty="0" smtClean="0">
                <a:solidFill>
                  <a:srgbClr val="C00000"/>
                </a:solidFill>
              </a:rPr>
              <a:t>ст.</a:t>
            </a:r>
            <a:endParaRPr lang="uk-UA" sz="2400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uk-UA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5. Нова українська мова         </a:t>
            </a:r>
            <a:r>
              <a:rPr lang="uk-UA" sz="2400" dirty="0" smtClean="0">
                <a:solidFill>
                  <a:srgbClr val="C00000"/>
                </a:solidFill>
              </a:rPr>
              <a:t>Ґ) </a:t>
            </a:r>
            <a:r>
              <a:rPr lang="uk-UA" sz="2000" dirty="0" smtClean="0">
                <a:solidFill>
                  <a:srgbClr val="C00000"/>
                </a:solidFill>
              </a:rPr>
              <a:t>друга пол.</a:t>
            </a:r>
            <a:r>
              <a:rPr lang="en-US" sz="2000" dirty="0" smtClean="0">
                <a:solidFill>
                  <a:srgbClr val="C00000"/>
                </a:solidFill>
              </a:rPr>
              <a:t>XIII </a:t>
            </a:r>
            <a:r>
              <a:rPr lang="uk-UA" sz="2000" dirty="0" err="1" smtClean="0">
                <a:solidFill>
                  <a:srgbClr val="C00000"/>
                </a:solidFill>
              </a:rPr>
              <a:t>ст–</a:t>
            </a:r>
            <a:r>
              <a:rPr lang="en-US" sz="2000" dirty="0" smtClean="0">
                <a:solidFill>
                  <a:srgbClr val="C00000"/>
                </a:solidFill>
              </a:rPr>
              <a:t>XVIII </a:t>
            </a:r>
            <a:r>
              <a:rPr lang="uk-UA" sz="2000" dirty="0" smtClean="0">
                <a:solidFill>
                  <a:srgbClr val="C00000"/>
                </a:solidFill>
              </a:rPr>
              <a:t>ст.</a:t>
            </a:r>
            <a:endParaRPr lang="uk-UA" sz="2000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Хто є Хто?</a:t>
            </a:r>
            <a:endParaRPr lang="ru-RU" dirty="0"/>
          </a:p>
        </p:txBody>
      </p:sp>
      <p:pic>
        <p:nvPicPr>
          <p:cNvPr id="3" name="Рисунок 2" descr="валує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9" y="1514903"/>
            <a:ext cx="2357453" cy="3958744"/>
          </a:xfrm>
          <a:prstGeom prst="rect">
            <a:avLst/>
          </a:prstGeom>
        </p:spPr>
      </p:pic>
      <p:pic>
        <p:nvPicPr>
          <p:cNvPr id="4" name="Рисунок 3" descr="смотрицький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488" y="2428868"/>
            <a:ext cx="2714644" cy="2714644"/>
          </a:xfrm>
          <a:prstGeom prst="rect">
            <a:avLst/>
          </a:prstGeom>
        </p:spPr>
      </p:pic>
      <p:pic>
        <p:nvPicPr>
          <p:cNvPr id="5" name="Рисунок 4" descr="олекс.ШШ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446" y="1168197"/>
            <a:ext cx="2643206" cy="451663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bg2">
                    <a:lumMod val="75000"/>
                  </a:schemeClr>
                </a:solidFill>
              </a:rPr>
              <a:t>Види письма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3" name="Рисунок 2" descr="нпу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488" y="1271761"/>
            <a:ext cx="2928958" cy="5202754"/>
          </a:xfrm>
          <a:prstGeom prst="rect">
            <a:avLst/>
          </a:prstGeom>
        </p:spPr>
      </p:pic>
      <p:pic>
        <p:nvPicPr>
          <p:cNvPr id="5" name="Рисунок 4" descr="уусстт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60" y="1177889"/>
            <a:ext cx="2928958" cy="5335682"/>
          </a:xfrm>
          <a:prstGeom prst="rect">
            <a:avLst/>
          </a:prstGeom>
        </p:spPr>
      </p:pic>
      <p:pic>
        <p:nvPicPr>
          <p:cNvPr id="7" name="Рисунок 6" descr="чкро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1285861"/>
            <a:ext cx="2500330" cy="5143536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bg2">
                    <a:lumMod val="75000"/>
                  </a:schemeClr>
                </a:solidFill>
              </a:rPr>
              <a:t>Котра чия?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2643182"/>
            <a:ext cx="80724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chemeClr val="accent5">
                    <a:lumMod val="50000"/>
                  </a:schemeClr>
                </a:solidFill>
              </a:rPr>
              <a:t>1. Мелетій Смотрицький       А) 1619</a:t>
            </a:r>
          </a:p>
          <a:p>
            <a:endParaRPr lang="uk-UA" sz="2800" b="1" i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uk-UA" sz="2800" b="1" i="1" dirty="0" smtClean="0">
                <a:solidFill>
                  <a:schemeClr val="accent5">
                    <a:lumMod val="50000"/>
                  </a:schemeClr>
                </a:solidFill>
              </a:rPr>
              <a:t>2. Іван </a:t>
            </a:r>
            <a:r>
              <a:rPr lang="uk-UA" sz="2800" b="1" i="1" dirty="0" err="1" smtClean="0">
                <a:solidFill>
                  <a:schemeClr val="accent5">
                    <a:lumMod val="50000"/>
                  </a:schemeClr>
                </a:solidFill>
              </a:rPr>
              <a:t>Ужевич</a:t>
            </a:r>
            <a:r>
              <a:rPr lang="uk-UA" sz="2800" b="1" i="1" dirty="0" smtClean="0">
                <a:solidFill>
                  <a:schemeClr val="accent5">
                    <a:lumMod val="50000"/>
                  </a:schemeClr>
                </a:solidFill>
              </a:rPr>
              <a:t>                        Б) 1643</a:t>
            </a:r>
            <a:endParaRPr lang="ru-RU" sz="28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491178"/>
          </a:xfrm>
        </p:spPr>
        <p:txBody>
          <a:bodyPr>
            <a:noAutofit/>
          </a:bodyPr>
          <a:lstStyle/>
          <a:p>
            <a:endParaRPr lang="ru-RU" sz="96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dziek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69" y="1071545"/>
            <a:ext cx="4857785" cy="485778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245</TotalTime>
  <Words>213</Words>
  <Application>Microsoft Office PowerPoint</Application>
  <PresentationFormat>Экран (4:3)</PresentationFormat>
  <Paragraphs>55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Бумажная</vt:lpstr>
      <vt:lpstr>З ІСТОРІЇ РОЗВИТКУ УКРАЇНСЬКОЇ МОВИ</vt:lpstr>
      <vt:lpstr>1. Основні етапи формування  і розвитку української національної мови</vt:lpstr>
      <vt:lpstr>А) Праслов‘янська мова  (ІІІ тис. до н.е – VI ст. н.е) Б) Протодавньоруська мова (VI ст.- IX ст. ) В) Давньоруська мова  (IX – перша пол.XIII ст.) Г) Староукраїнська  мова  (друга пол. XIIIст. – XVIII ст.) Ґ) Нова українська мова (XIX-XXI cт.)</vt:lpstr>
      <vt:lpstr>Нова українська мова  І. Котляревський “Енеїда”</vt:lpstr>
      <vt:lpstr>Т.Г.Шевченко відшліфував основні норми української національної мови - ОСНОВОПОЛОЖНИК</vt:lpstr>
      <vt:lpstr>Протягом XIX ст. низкою указів обмежувалося або зовсім заборонялося вживання української мови</vt:lpstr>
      <vt:lpstr>Слайд 7</vt:lpstr>
      <vt:lpstr>Письмо у слов‘янських землях  до кирилиці</vt:lpstr>
      <vt:lpstr>Протокирилиця </vt:lpstr>
      <vt:lpstr>Після хрещення Русі виникла потреба створити  новий слов’янський алфавіт </vt:lpstr>
      <vt:lpstr>3. Види письма у Київській Русі</vt:lpstr>
      <vt:lpstr>Устав - ранній тип кириличного письма (XI-XIV cт.)</vt:lpstr>
      <vt:lpstr>Слайд 13</vt:lpstr>
      <vt:lpstr>Напівустав – XV-XVII ст.</vt:lpstr>
      <vt:lpstr>Слайд 15</vt:lpstr>
      <vt:lpstr>Скоропис – XVI-XVIII cт.</vt:lpstr>
      <vt:lpstr>Лист Богдана Хмельниць- кого до царя Олексія  1648 рік</vt:lpstr>
      <vt:lpstr>“Граматика”  Мелетія Смотрицького (1619)</vt:lpstr>
      <vt:lpstr>“Граматика” – підручник церковнослов’янської мови</vt:lpstr>
      <vt:lpstr>- Увів літеру Ґ - Встановив правила вживання літер на позначення голосних і приголосних, вживання великої букви, розділових знаків, правила переносу  _ Відкрив у слов'янській відміні місцевий відмінок,</vt:lpstr>
      <vt:lpstr>Перша рукописна граматика української мови Івана Ужевича – «Граматика словенська»  1643 р.</vt:lpstr>
      <vt:lpstr>Це була перша граматика української мови XVI-XVII століть, заснована на живій народній мові, яку називали  "простою мовою"</vt:lpstr>
      <vt:lpstr>Сучасний український алфавіт</vt:lpstr>
      <vt:lpstr>Особливості розвитку  української мови на сучасному етапі</vt:lpstr>
      <vt:lpstr>Розвиток лексичного складу мови</vt:lpstr>
      <vt:lpstr>Слайд 26</vt:lpstr>
      <vt:lpstr>Слайд 27</vt:lpstr>
      <vt:lpstr>Збагачується різногалузева термінологія</vt:lpstr>
      <vt:lpstr>Повернення витіснених  питомих слів</vt:lpstr>
      <vt:lpstr>Перевір себе </vt:lpstr>
      <vt:lpstr>Хто є Хто?</vt:lpstr>
      <vt:lpstr>Види письма</vt:lpstr>
      <vt:lpstr>Котра чия?</vt:lpstr>
      <vt:lpstr>Слайд 34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 ІСТОРІЇ РОЗВИТКУ УКРАЇНСЬКОЇ МОВИ</dc:title>
  <dc:creator>Master</dc:creator>
  <cp:lastModifiedBy>Master</cp:lastModifiedBy>
  <cp:revision>34</cp:revision>
  <dcterms:created xsi:type="dcterms:W3CDTF">2017-09-25T15:32:24Z</dcterms:created>
  <dcterms:modified xsi:type="dcterms:W3CDTF">2017-09-25T19:38:17Z</dcterms:modified>
</cp:coreProperties>
</file>