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8F811B3-9801-4013-8731-5BF9CE3CC5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DD9A30E-758E-469D-B218-4E8E088C230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772400" cy="2796569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i="1" dirty="0" smtClean="0"/>
              <a:t>УМР № </a:t>
            </a:r>
            <a:r>
              <a:rPr lang="ru-RU" sz="2200" i="1" dirty="0" smtClean="0"/>
              <a:t>6.</a:t>
            </a:r>
            <a:r>
              <a:rPr lang="ru-RU" sz="2200" dirty="0" smtClean="0"/>
              <a:t> </a:t>
            </a:r>
            <a:r>
              <a:rPr lang="ru-RU" sz="2700" dirty="0" err="1" smtClean="0"/>
              <a:t>Складання</a:t>
            </a:r>
            <a:r>
              <a:rPr lang="ru-RU" sz="2700" dirty="0" smtClean="0"/>
              <a:t> </a:t>
            </a:r>
            <a:r>
              <a:rPr lang="ru-RU" sz="2700" dirty="0" err="1" smtClean="0"/>
              <a:t>й</a:t>
            </a:r>
            <a:r>
              <a:rPr lang="ru-RU" sz="2700" dirty="0" smtClean="0"/>
              <a:t> </a:t>
            </a:r>
            <a:r>
              <a:rPr lang="ru-RU" sz="2700" dirty="0" err="1" smtClean="0"/>
              <a:t>розігрування</a:t>
            </a:r>
            <a:r>
              <a:rPr lang="ru-RU" sz="2700" dirty="0" smtClean="0"/>
              <a:t> </a:t>
            </a:r>
            <a:r>
              <a:rPr lang="ru-RU" sz="2700" dirty="0" err="1" smtClean="0"/>
              <a:t>діалогів-обговорень</a:t>
            </a:r>
            <a:r>
              <a:rPr lang="ru-RU" sz="2700" dirty="0" smtClean="0"/>
              <a:t> (</a:t>
            </a:r>
            <a:r>
              <a:rPr lang="ru-RU" sz="2700" dirty="0" err="1" smtClean="0"/>
              <a:t>прочитаної</a:t>
            </a:r>
            <a:r>
              <a:rPr lang="ru-RU" sz="2700" dirty="0" smtClean="0"/>
              <a:t> книжки, </a:t>
            </a:r>
            <a:r>
              <a:rPr lang="ru-RU" sz="2700" dirty="0" err="1" smtClean="0"/>
              <a:t>музичних</a:t>
            </a:r>
            <a:r>
              <a:rPr lang="ru-RU" sz="2700" dirty="0" smtClean="0"/>
              <a:t> новинок </a:t>
            </a:r>
            <a:r>
              <a:rPr lang="ru-RU" sz="2700" dirty="0" err="1" smtClean="0"/>
              <a:t>тощо</a:t>
            </a:r>
            <a:r>
              <a:rPr lang="ru-RU" sz="2700" dirty="0" smtClean="0"/>
              <a:t>) </a:t>
            </a:r>
            <a:r>
              <a:rPr lang="ru-RU" sz="2700" dirty="0" err="1" smtClean="0"/>
              <a:t>з</a:t>
            </a:r>
            <a:r>
              <a:rPr lang="ru-RU" sz="2700" dirty="0" smtClean="0"/>
              <a:t> </a:t>
            </a:r>
            <a:r>
              <a:rPr lang="ru-RU" sz="2700" dirty="0" err="1" smtClean="0"/>
              <a:t>різними</a:t>
            </a:r>
            <a:r>
              <a:rPr lang="ru-RU" sz="2700" dirty="0" smtClean="0"/>
              <a:t> </a:t>
            </a:r>
            <a:r>
              <a:rPr lang="ru-RU" sz="2700" dirty="0" err="1" smtClean="0"/>
              <a:t>співрозмовниками</a:t>
            </a:r>
            <a:r>
              <a:rPr lang="ru-RU" sz="2700" dirty="0" smtClean="0"/>
              <a:t> — </a:t>
            </a:r>
            <a:r>
              <a:rPr lang="ru-RU" sz="2700" dirty="0" err="1" smtClean="0"/>
              <a:t>товаришем</a:t>
            </a:r>
            <a:r>
              <a:rPr lang="ru-RU" sz="2700" dirty="0" smtClean="0"/>
              <a:t> (</a:t>
            </a:r>
            <a:r>
              <a:rPr lang="ru-RU" sz="2700" dirty="0" err="1" smtClean="0"/>
              <a:t>неформальне</a:t>
            </a:r>
            <a:r>
              <a:rPr lang="ru-RU" sz="2700" dirty="0" smtClean="0"/>
              <a:t> </a:t>
            </a:r>
            <a:r>
              <a:rPr lang="ru-RU" sz="2700" dirty="0" err="1" smtClean="0"/>
              <a:t>спілкування</a:t>
            </a:r>
            <a:r>
              <a:rPr lang="ru-RU" sz="2700" dirty="0" smtClean="0"/>
              <a:t>) та </a:t>
            </a:r>
            <a:r>
              <a:rPr lang="ru-RU" sz="2700" dirty="0" err="1" smtClean="0"/>
              <a:t>вчителем</a:t>
            </a:r>
            <a:r>
              <a:rPr lang="ru-RU" sz="2700" dirty="0" smtClean="0"/>
              <a:t> в </a:t>
            </a:r>
            <a:r>
              <a:rPr lang="ru-RU" sz="2700" dirty="0" err="1" smtClean="0"/>
              <a:t>офіційній</a:t>
            </a:r>
            <a:r>
              <a:rPr lang="ru-RU" sz="2700" dirty="0" smtClean="0"/>
              <a:t> </a:t>
            </a:r>
            <a:r>
              <a:rPr lang="ru-RU" sz="2700" dirty="0" err="1" smtClean="0"/>
              <a:t>ситуації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l"/>
            <a:r>
              <a:rPr lang="uk-UA" b="1" dirty="0" smtClean="0"/>
              <a:t>Знати:</a:t>
            </a:r>
            <a:r>
              <a:rPr lang="uk-UA" dirty="0" smtClean="0"/>
              <a:t> структуру, види діалогу; нормативне оформлення діалогу; різні підходи до обговорюваної теми.</a:t>
            </a:r>
            <a:endParaRPr lang="ru-RU" dirty="0" smtClean="0"/>
          </a:p>
          <a:p>
            <a:pPr algn="l"/>
            <a:r>
              <a:rPr lang="uk-UA" b="1" dirty="0" smtClean="0"/>
              <a:t>Уміти:</a:t>
            </a:r>
            <a:r>
              <a:rPr lang="uk-UA" dirty="0" smtClean="0"/>
              <a:t> формулювати репліки; правильно інтонувати речення; дотримуватися норм української літературної мови; вдосконалювати механізм говоріння;  активізувати творче мислення в умовах імпровізації.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sz="4400" dirty="0" smtClean="0"/>
              <a:t>Флеш-картки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Пользователь\Desktop\5d3e2f07916c298818803a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571612"/>
            <a:ext cx="4080379" cy="2292348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500174"/>
            <a:ext cx="2714644" cy="2714644"/>
          </a:xfrm>
          <a:prstGeom prst="rect">
            <a:avLst/>
          </a:prstGeom>
          <a:noFill/>
        </p:spPr>
      </p:pic>
      <p:pic>
        <p:nvPicPr>
          <p:cNvPr id="1028" name="Picture 4" descr="C:\Users\Пользователь\Desktop\d47eb4933c2b1e1c6b1fe18f19f769aa_153624205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3714752"/>
            <a:ext cx="4419048" cy="26285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57290" y="392906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Малюнок 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143736" y="392906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Малюнок 2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57818" y="642939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Малюнок 3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14415" y="1571614"/>
          <a:ext cx="6396378" cy="2785915"/>
        </p:xfrm>
        <a:graphic>
          <a:graphicData uri="http://schemas.openxmlformats.org/drawingml/2006/table">
            <a:tbl>
              <a:tblPr/>
              <a:tblGrid>
                <a:gridCol w="3197855"/>
                <a:gridCol w="3198523"/>
              </a:tblGrid>
              <a:tr h="557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Calibri"/>
                          <a:ea typeface="Times New Roman"/>
                          <a:cs typeface="Arial"/>
                        </a:rPr>
                        <a:t>Хто спілкується?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Calibri"/>
                          <a:ea typeface="Times New Roman"/>
                          <a:cs typeface="Arial"/>
                        </a:rPr>
                        <a:t>Де спілкується?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1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latin typeface="Calibri"/>
                          <a:ea typeface="Times New Roman"/>
                          <a:cs typeface="Arial"/>
                        </a:rPr>
                        <a:t>Батьки з дітьми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latin typeface="Calibri"/>
                          <a:ea typeface="Times New Roman"/>
                          <a:cs typeface="Arial"/>
                        </a:rPr>
                        <a:t>Удома, неофіційно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1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latin typeface="Calibri"/>
                          <a:ea typeface="Times New Roman"/>
                          <a:cs typeface="Arial"/>
                        </a:rPr>
                        <a:t>Друзі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1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latin typeface="Calibri"/>
                          <a:ea typeface="Times New Roman"/>
                          <a:cs typeface="Arial"/>
                        </a:rPr>
                        <a:t>У школі, офіційно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1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latin typeface="Calibri"/>
                          <a:ea typeface="Times New Roman"/>
                          <a:cs typeface="Arial"/>
                        </a:rPr>
                        <a:t>Керівник і підлеглий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Ситуації спілкування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err="1" smtClean="0"/>
              <a:t>Уважно</a:t>
            </a:r>
            <a:r>
              <a:rPr lang="ru-RU" dirty="0" smtClean="0"/>
              <a:t> </a:t>
            </a:r>
            <a:r>
              <a:rPr lang="ru-RU" dirty="0" err="1" smtClean="0"/>
              <a:t>слухайте</a:t>
            </a:r>
            <a:r>
              <a:rPr lang="ru-RU" dirty="0" smtClean="0"/>
              <a:t> </a:t>
            </a:r>
            <a:r>
              <a:rPr lang="ru-RU" dirty="0" err="1" smtClean="0"/>
              <a:t>співрозмовника</a:t>
            </a:r>
            <a:r>
              <a:rPr lang="ru-RU" dirty="0" smtClean="0"/>
              <a:t>, не </a:t>
            </a:r>
            <a:r>
              <a:rPr lang="ru-RU" dirty="0" err="1" smtClean="0"/>
              <a:t>переривайте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 smtClean="0"/>
              <a:t>Запитання</a:t>
            </a:r>
            <a:r>
              <a:rPr lang="ru-RU" dirty="0" smtClean="0"/>
              <a:t> —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зручна</a:t>
            </a:r>
            <a:r>
              <a:rPr lang="ru-RU" dirty="0" smtClean="0"/>
              <a:t> форма </a:t>
            </a:r>
            <a:r>
              <a:rPr lang="ru-RU" dirty="0" err="1" smtClean="0"/>
              <a:t>підтримання</a:t>
            </a:r>
            <a:r>
              <a:rPr lang="ru-RU" dirty="0" smtClean="0"/>
              <a:t> </a:t>
            </a:r>
            <a:r>
              <a:rPr lang="ru-RU" dirty="0" err="1" smtClean="0"/>
              <a:t>діалогу</a:t>
            </a:r>
            <a:r>
              <a:rPr lang="ru-RU" dirty="0" smtClean="0"/>
              <a:t>. </a:t>
            </a:r>
            <a:r>
              <a:rPr lang="ru-RU" dirty="0" err="1" smtClean="0"/>
              <a:t>Запитуйте</a:t>
            </a:r>
            <a:r>
              <a:rPr lang="ru-RU" dirty="0" smtClean="0"/>
              <a:t>!</a:t>
            </a:r>
          </a:p>
          <a:p>
            <a:pPr lvl="0"/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пам’ятайте</a:t>
            </a:r>
            <a:r>
              <a:rPr lang="ru-RU" dirty="0" smtClean="0"/>
              <a:t>, </a:t>
            </a:r>
            <a:r>
              <a:rPr lang="ru-RU" dirty="0" err="1" smtClean="0"/>
              <a:t>чого</a:t>
            </a:r>
            <a:r>
              <a:rPr lang="ru-RU" dirty="0" smtClean="0"/>
              <a:t>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потребує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вас </a:t>
            </a:r>
            <a:r>
              <a:rPr lang="ru-RU" dirty="0" err="1" smtClean="0"/>
              <a:t>співрозмовник</a:t>
            </a:r>
            <a:r>
              <a:rPr lang="ru-RU" dirty="0" smtClean="0"/>
              <a:t>: </a:t>
            </a:r>
            <a:r>
              <a:rPr lang="ru-RU" dirty="0" err="1" smtClean="0"/>
              <a:t>пояснити</a:t>
            </a:r>
            <a:r>
              <a:rPr lang="ru-RU" dirty="0" smtClean="0"/>
              <a:t>, </a:t>
            </a:r>
            <a:r>
              <a:rPr lang="ru-RU" dirty="0" err="1" smtClean="0"/>
              <a:t>описати</a:t>
            </a:r>
            <a:r>
              <a:rPr lang="ru-RU" dirty="0" smtClean="0"/>
              <a:t>, </a:t>
            </a:r>
            <a:r>
              <a:rPr lang="ru-RU" dirty="0" err="1" smtClean="0"/>
              <a:t>розповісти</a:t>
            </a:r>
            <a:r>
              <a:rPr lang="ru-RU" dirty="0" smtClean="0"/>
              <a:t>, довести.</a:t>
            </a:r>
          </a:p>
          <a:p>
            <a:pPr lvl="0"/>
            <a:r>
              <a:rPr lang="ru-RU" dirty="0" err="1" smtClean="0"/>
              <a:t>Гумор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дотепи</a:t>
            </a:r>
            <a:r>
              <a:rPr lang="ru-RU" dirty="0" smtClean="0"/>
              <a:t> </a:t>
            </a:r>
            <a:r>
              <a:rPr lang="ru-RU" dirty="0" err="1" smtClean="0"/>
              <a:t>використовуйте</a:t>
            </a:r>
            <a:r>
              <a:rPr lang="ru-RU" dirty="0" smtClean="0"/>
              <a:t> </a:t>
            </a:r>
            <a:r>
              <a:rPr lang="ru-RU" dirty="0" err="1" smtClean="0"/>
              <a:t>доречно</a:t>
            </a:r>
            <a:r>
              <a:rPr lang="ru-RU" dirty="0" smtClean="0"/>
              <a:t>, за </a:t>
            </a:r>
            <a:r>
              <a:rPr lang="ru-RU" dirty="0" err="1" smtClean="0"/>
              <a:t>умови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вмієте</a:t>
            </a:r>
            <a:r>
              <a:rPr lang="ru-RU" dirty="0" smtClean="0"/>
              <a:t> бути </a:t>
            </a:r>
            <a:r>
              <a:rPr lang="ru-RU" dirty="0" err="1" smtClean="0"/>
              <a:t>дотепними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 smtClean="0"/>
              <a:t>Уживайте</a:t>
            </a:r>
            <a:r>
              <a:rPr lang="ru-RU" dirty="0" smtClean="0"/>
              <a:t> слова,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підкреслюють</a:t>
            </a:r>
            <a:r>
              <a:rPr lang="ru-RU" dirty="0" smtClean="0"/>
              <a:t> </a:t>
            </a:r>
            <a:r>
              <a:rPr lang="ru-RU" dirty="0" err="1" smtClean="0"/>
              <a:t>шанобливе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до </a:t>
            </a:r>
            <a:r>
              <a:rPr lang="ru-RU" dirty="0" err="1" smtClean="0"/>
              <a:t>людини</a:t>
            </a:r>
            <a:r>
              <a:rPr lang="ru-RU" dirty="0" smtClean="0"/>
              <a:t>: </a:t>
            </a:r>
            <a:r>
              <a:rPr lang="ru-RU" i="1" dirty="0" smtClean="0"/>
              <a:t>даруйте, </a:t>
            </a:r>
            <a:r>
              <a:rPr lang="ru-RU" i="1" dirty="0" err="1" smtClean="0"/>
              <a:t>перепрошую</a:t>
            </a:r>
            <a:r>
              <a:rPr lang="ru-RU" i="1" dirty="0" smtClean="0"/>
              <a:t>, будь ласка</a:t>
            </a:r>
            <a:r>
              <a:rPr lang="ru-RU" dirty="0" smtClean="0"/>
              <a:t> 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 smtClean="0"/>
              <a:t>Викладайте</a:t>
            </a:r>
            <a:r>
              <a:rPr lang="ru-RU" dirty="0" smtClean="0"/>
              <a:t> думку </a:t>
            </a:r>
            <a:r>
              <a:rPr lang="ru-RU" dirty="0" err="1" smtClean="0"/>
              <a:t>логічно</a:t>
            </a:r>
            <a:r>
              <a:rPr lang="ru-RU" dirty="0" smtClean="0"/>
              <a:t>, без </a:t>
            </a:r>
            <a:r>
              <a:rPr lang="ru-RU" dirty="0" err="1" smtClean="0"/>
              <a:t>зайвих</a:t>
            </a:r>
            <a:r>
              <a:rPr lang="ru-RU" dirty="0" smtClean="0"/>
              <a:t> </a:t>
            </a:r>
            <a:r>
              <a:rPr lang="ru-RU" dirty="0" err="1" smtClean="0"/>
              <a:t>подробиць</a:t>
            </a:r>
            <a:r>
              <a:rPr lang="ru-RU" dirty="0" smtClean="0"/>
              <a:t>.</a:t>
            </a:r>
          </a:p>
          <a:p>
            <a:r>
              <a:rPr lang="ru-RU" b="1" i="1" dirty="0" err="1" smtClean="0"/>
              <a:t>Увага</a:t>
            </a:r>
            <a:r>
              <a:rPr lang="ru-RU" b="1" i="1" dirty="0" smtClean="0"/>
              <a:t>!</a:t>
            </a:r>
            <a:endParaRPr lang="ru-RU" b="1" dirty="0" smtClean="0"/>
          </a:p>
          <a:p>
            <a:r>
              <a:rPr lang="ru-RU" b="1" dirty="0" err="1" smtClean="0"/>
              <a:t>Хто</a:t>
            </a:r>
            <a:r>
              <a:rPr lang="ru-RU" b="1" dirty="0" smtClean="0"/>
              <a:t> говорить </a:t>
            </a:r>
            <a:r>
              <a:rPr lang="ru-RU" b="1" dirty="0" err="1" smtClean="0"/>
              <a:t>надто</a:t>
            </a:r>
            <a:r>
              <a:rPr lang="ru-RU" b="1" dirty="0" smtClean="0"/>
              <a:t> тихо — </a:t>
            </a:r>
            <a:r>
              <a:rPr lang="ru-RU" b="1" dirty="0" err="1" smtClean="0"/>
              <a:t>справляє</a:t>
            </a:r>
            <a:r>
              <a:rPr lang="ru-RU" b="1" dirty="0" smtClean="0"/>
              <a:t> </a:t>
            </a:r>
            <a:r>
              <a:rPr lang="ru-RU" b="1" dirty="0" err="1" smtClean="0"/>
              <a:t>враження</a:t>
            </a:r>
            <a:r>
              <a:rPr lang="ru-RU" b="1" dirty="0" smtClean="0"/>
              <a:t> </a:t>
            </a:r>
            <a:r>
              <a:rPr lang="ru-RU" b="1" dirty="0" err="1" smtClean="0"/>
              <a:t>невпевненої</a:t>
            </a:r>
            <a:r>
              <a:rPr lang="ru-RU" b="1" dirty="0" smtClean="0"/>
              <a:t> в </a:t>
            </a:r>
            <a:r>
              <a:rPr lang="ru-RU" b="1" dirty="0" err="1" smtClean="0"/>
              <a:t>собі</a:t>
            </a:r>
            <a:r>
              <a:rPr lang="ru-RU" b="1" dirty="0" smtClean="0"/>
              <a:t> </a:t>
            </a:r>
            <a:r>
              <a:rPr lang="ru-RU" b="1" dirty="0" err="1" smtClean="0"/>
              <a:t>людини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Хто</a:t>
            </a:r>
            <a:r>
              <a:rPr lang="ru-RU" b="1" dirty="0" smtClean="0"/>
              <a:t> говорить </a:t>
            </a:r>
            <a:r>
              <a:rPr lang="ru-RU" b="1" dirty="0" err="1" smtClean="0"/>
              <a:t>надто</a:t>
            </a:r>
            <a:r>
              <a:rPr lang="ru-RU" b="1" dirty="0" smtClean="0"/>
              <a:t> </a:t>
            </a:r>
            <a:r>
              <a:rPr lang="ru-RU" b="1" dirty="0" err="1" smtClean="0"/>
              <a:t>голосно</a:t>
            </a:r>
            <a:r>
              <a:rPr lang="ru-RU" b="1" dirty="0" smtClean="0"/>
              <a:t> — </a:t>
            </a:r>
            <a:r>
              <a:rPr lang="ru-RU" b="1" dirty="0" err="1" smtClean="0"/>
              <a:t>утомлює</a:t>
            </a:r>
            <a:r>
              <a:rPr lang="ru-RU" b="1" dirty="0" smtClean="0"/>
              <a:t> </a:t>
            </a:r>
            <a:r>
              <a:rPr lang="ru-RU" b="1" dirty="0" err="1" smtClean="0"/>
              <a:t>співрозмовника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Рекомендації</a:t>
            </a:r>
            <a:r>
              <a:rPr lang="ru-RU" dirty="0" smtClean="0"/>
              <a:t> </a:t>
            </a:r>
            <a:r>
              <a:rPr lang="ru-RU" dirty="0" smtClean="0"/>
              <a:t>для </a:t>
            </a:r>
            <a:r>
              <a:rPr lang="ru-RU" dirty="0" err="1" smtClean="0"/>
              <a:t>успішного</a:t>
            </a:r>
            <a:r>
              <a:rPr lang="ru-RU" dirty="0" smtClean="0"/>
              <a:t> </a:t>
            </a:r>
            <a:r>
              <a:rPr lang="ru-RU" dirty="0" err="1" smtClean="0"/>
              <a:t>ведення</a:t>
            </a:r>
            <a:r>
              <a:rPr lang="ru-RU" dirty="0" smtClean="0"/>
              <a:t> </a:t>
            </a:r>
            <a:r>
              <a:rPr lang="ru-RU" dirty="0" err="1" smtClean="0"/>
              <a:t>діалогу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uk-UA" dirty="0" smtClean="0"/>
              <a:t>Привіт, Сергію! Бачу ти в навушниках, що зараз слухаєш?</a:t>
            </a:r>
            <a:endParaRPr lang="ru-RU" dirty="0" smtClean="0"/>
          </a:p>
          <a:p>
            <a:pPr lvl="0"/>
            <a:r>
              <a:rPr lang="uk-UA" dirty="0" smtClean="0"/>
              <a:t>Привіт, Артеме! Новий альбом гурту «</a:t>
            </a:r>
            <a:r>
              <a:rPr lang="uk-UA" dirty="0" err="1" smtClean="0"/>
              <a:t>Бумбокс</a:t>
            </a:r>
            <a:r>
              <a:rPr lang="uk-UA" dirty="0" smtClean="0"/>
              <a:t>».</a:t>
            </a:r>
            <a:endParaRPr lang="ru-RU" dirty="0" smtClean="0"/>
          </a:p>
          <a:p>
            <a:pPr lvl="0"/>
            <a:r>
              <a:rPr lang="uk-UA" dirty="0" smtClean="0"/>
              <a:t>І як тобі? Подобається? </a:t>
            </a:r>
            <a:endParaRPr lang="ru-RU" dirty="0" smtClean="0"/>
          </a:p>
          <a:p>
            <a:pPr lvl="0"/>
            <a:r>
              <a:rPr lang="uk-UA" dirty="0" smtClean="0"/>
              <a:t>Дуже. Я взагалі люблю цей гурт.</a:t>
            </a:r>
            <a:endParaRPr lang="ru-RU" dirty="0" smtClean="0"/>
          </a:p>
          <a:p>
            <a:pPr lvl="0"/>
            <a:r>
              <a:rPr lang="uk-UA" dirty="0" smtClean="0"/>
              <a:t>А що слухаєш ти? Розкажи про свою улюблену пісню, гурт.</a:t>
            </a:r>
            <a:endParaRPr lang="ru-RU" dirty="0" smtClean="0"/>
          </a:p>
          <a:p>
            <a:pPr lvl="0"/>
            <a:r>
              <a:rPr lang="uk-UA" dirty="0" smtClean="0"/>
              <a:t>«Люди». Там співається про те, що ми стаємо людьми тільки тоді, як дуже сильно любимо. А що ти </a:t>
            </a:r>
            <a:r>
              <a:rPr lang="uk-UA" dirty="0" err="1" smtClean="0"/>
              <a:t>слушаєш</a:t>
            </a:r>
            <a:r>
              <a:rPr lang="uk-UA" dirty="0" smtClean="0"/>
              <a:t> з українського?</a:t>
            </a:r>
            <a:endParaRPr lang="ru-RU" dirty="0" smtClean="0"/>
          </a:p>
          <a:p>
            <a:pPr lvl="0"/>
            <a:r>
              <a:rPr lang="uk-UA" dirty="0" smtClean="0"/>
              <a:t>Я дуже люблю слухати «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Hardkiss</a:t>
            </a:r>
            <a:r>
              <a:rPr lang="uk-UA" dirty="0" smtClean="0"/>
              <a:t>». До речі, у них вийшла нова пісня під назвою «Журавлі».</a:t>
            </a:r>
            <a:endParaRPr lang="ru-RU" dirty="0" smtClean="0"/>
          </a:p>
          <a:p>
            <a:pPr lvl="0"/>
            <a:r>
              <a:rPr lang="uk-UA" dirty="0" smtClean="0"/>
              <a:t>Круто, але я ще не встиг послухати нову пісню. Скинеш мені її, щоб я не забув?</a:t>
            </a:r>
            <a:endParaRPr lang="ru-RU" dirty="0" smtClean="0"/>
          </a:p>
          <a:p>
            <a:pPr lvl="0"/>
            <a:r>
              <a:rPr lang="uk-UA" dirty="0" smtClean="0"/>
              <a:t>Так, звичайно. До зустрічі!</a:t>
            </a:r>
            <a:endParaRPr lang="ru-RU" dirty="0" smtClean="0"/>
          </a:p>
          <a:p>
            <a:pPr lvl="0"/>
            <a:r>
              <a:rPr lang="uk-UA" dirty="0" smtClean="0"/>
              <a:t>Бувай, друже!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Моделювання діалогу друзів про сучасну українську музику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Рефлексія навчальної діяльності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3" y="1428737"/>
          <a:ext cx="8858310" cy="433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257"/>
                <a:gridCol w="984256"/>
                <a:gridCol w="984257"/>
                <a:gridCol w="984257"/>
                <a:gridCol w="984256"/>
                <a:gridCol w="984257"/>
                <a:gridCol w="984257"/>
                <a:gridCol w="984256"/>
                <a:gridCol w="984257"/>
              </a:tblGrid>
              <a:tr h="1547823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Я знаю структуру і види діалогу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Я вмію будувати репліки і ставити розділові знаки при діалозі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Працюю над своїм мовленням, застосовую етикетні формули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82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Чудово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Добре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Майже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Роблю це з легкістю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Іноді помиляюся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Потребую допомоги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Завжди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Іноді</a:t>
                      </a:r>
                      <a:endParaRPr lang="ru-RU" sz="1100" dirty="0" smtClean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/>
                        <a:t>Ніколи</a:t>
                      </a:r>
                      <a:endParaRPr lang="ru-RU" sz="1100" dirty="0" smtClean="0"/>
                    </a:p>
                    <a:p>
                      <a:endParaRPr kumimoji="0" lang="ru-RU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54782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ru-RU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</TotalTime>
  <Words>318</Words>
  <Application>Microsoft Office PowerPoint</Application>
  <PresentationFormat>Экран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УМР № 6. Складання й розігрування діалогів-обговорень (прочитаної книжки, музичних новинок тощо) з різними співрозмовниками — товаришем (неформальне спілкування) та вчителем в офіційній ситуації </vt:lpstr>
      <vt:lpstr> Флеш-картки  </vt:lpstr>
      <vt:lpstr>Ситуації спілкування</vt:lpstr>
      <vt:lpstr>Рекомендації для успішного ведення діалогу</vt:lpstr>
      <vt:lpstr>Моделювання діалогу друзів про сучасну українську музику</vt:lpstr>
      <vt:lpstr>Рефлексія навчальної діяльності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УМР № 6. Складання й розігрування діалогів-обговорень (прочитаної книжки, музичних новинок тощо) з різними співрозмовниками — товаришем (неформальне спілкування) та вчителем в офіційній ситуації</dc:title>
  <dc:creator>Пользователь</dc:creator>
  <cp:lastModifiedBy>Пользователь</cp:lastModifiedBy>
  <cp:revision>4</cp:revision>
  <dcterms:created xsi:type="dcterms:W3CDTF">2021-12-06T18:57:08Z</dcterms:created>
  <dcterms:modified xsi:type="dcterms:W3CDTF">2021-12-06T19:31:32Z</dcterms:modified>
</cp:coreProperties>
</file>